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87" r:id="rId1"/>
  </p:sldMasterIdLst>
  <p:notesMasterIdLst>
    <p:notesMasterId r:id="rId14"/>
  </p:notesMasterIdLst>
  <p:handoutMasterIdLst>
    <p:handoutMasterId r:id="rId15"/>
  </p:handoutMasterIdLst>
  <p:sldIdLst>
    <p:sldId id="518" r:id="rId2"/>
    <p:sldId id="519" r:id="rId3"/>
    <p:sldId id="520" r:id="rId4"/>
    <p:sldId id="521" r:id="rId5"/>
    <p:sldId id="522" r:id="rId6"/>
    <p:sldId id="523" r:id="rId7"/>
    <p:sldId id="524" r:id="rId8"/>
    <p:sldId id="525" r:id="rId9"/>
    <p:sldId id="526" r:id="rId10"/>
    <p:sldId id="527" r:id="rId11"/>
    <p:sldId id="529" r:id="rId12"/>
    <p:sldId id="528" r:id="rId13"/>
  </p:sldIdLst>
  <p:sldSz cx="12192000" cy="6858000"/>
  <p:notesSz cx="7010400" cy="9296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 Medium" panose="020B0604020202020204" charset="0"/>
      <p:regular r:id="rId20"/>
      <p:italic r:id="rId21"/>
    </p:embeddedFont>
    <p:embeddedFont>
      <p:font typeface="Angsana New" panose="02020603050405020304" pitchFamily="18" charset="-34"/>
      <p:regular r:id="rId22"/>
      <p:bold r:id="rId23"/>
      <p:italic r:id="rId24"/>
      <p:boldItalic r:id="rId25"/>
    </p:embeddedFont>
    <p:embeddedFont>
      <p:font typeface="Roboto Light" panose="020B0604020202020204" charset="0"/>
      <p:regular r:id="rId26"/>
      <p:italic r:id="rId27"/>
    </p:embeddedFont>
    <p:embeddedFont>
      <p:font typeface="Roboto" panose="020B0604020202020204" charset="0"/>
      <p:regular r:id="rId28"/>
      <p:bold r:id="rId29"/>
      <p:italic r:id="rId30"/>
      <p:boldItalic r:id="rId31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10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29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E5E5"/>
    <a:srgbClr val="CCCCCC"/>
    <a:srgbClr val="7676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1198" autoAdjust="0"/>
  </p:normalViewPr>
  <p:slideViewPr>
    <p:cSldViewPr snapToGrid="0" showGuides="1">
      <p:cViewPr varScale="1">
        <p:scale>
          <a:sx n="91" d="100"/>
          <a:sy n="91" d="100"/>
        </p:scale>
        <p:origin x="322" y="72"/>
      </p:cViewPr>
      <p:guideLst>
        <p:guide orient="horz" pos="1071"/>
        <p:guide pos="3840"/>
        <p:guide orient="horz" pos="2976"/>
      </p:guideLst>
    </p:cSldViewPr>
  </p:slideViewPr>
  <p:outlineViewPr>
    <p:cViewPr>
      <p:scale>
        <a:sx n="33" d="100"/>
        <a:sy n="33" d="100"/>
      </p:scale>
      <p:origin x="0" y="-63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4099"/>
    </p:cViewPr>
  </p:sorterViewPr>
  <p:notesViewPr>
    <p:cSldViewPr snapToGrid="0" showGuides="1">
      <p:cViewPr varScale="1">
        <p:scale>
          <a:sx n="91" d="100"/>
          <a:sy n="91" d="100"/>
        </p:scale>
        <p:origin x="197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3512FE-02D4-43D6-A467-2B3B9B473202}" type="doc">
      <dgm:prSet loTypeId="urn:microsoft.com/office/officeart/2008/layout/LinedList" loCatId="list" qsTypeId="urn:microsoft.com/office/officeart/2005/8/quickstyle/simple4" qsCatId="simple" csTypeId="urn:microsoft.com/office/officeart/2005/8/colors/accent5_3" csCatId="accent5"/>
      <dgm:spPr/>
      <dgm:t>
        <a:bodyPr/>
        <a:lstStyle/>
        <a:p>
          <a:endParaRPr lang="en-US"/>
        </a:p>
      </dgm:t>
    </dgm:pt>
    <dgm:pt modelId="{39EF9AF4-46F1-4BDD-9164-4825FDDC273B}">
      <dgm:prSet/>
      <dgm:spPr/>
      <dgm:t>
        <a:bodyPr/>
        <a:lstStyle/>
        <a:p>
          <a:r>
            <a:rPr lang="en-US" dirty="0"/>
            <a:t>Easy to use</a:t>
          </a:r>
        </a:p>
      </dgm:t>
    </dgm:pt>
    <dgm:pt modelId="{C83692CA-C78F-4FD8-8C9B-42E1C0038F47}" type="parTrans" cxnId="{6F5B78DC-31F1-440B-B0B7-6C8582A17D70}">
      <dgm:prSet/>
      <dgm:spPr/>
      <dgm:t>
        <a:bodyPr/>
        <a:lstStyle/>
        <a:p>
          <a:endParaRPr lang="en-US"/>
        </a:p>
      </dgm:t>
    </dgm:pt>
    <dgm:pt modelId="{7F4D00B3-898C-4E42-B6D9-ECCFD76FECB1}" type="sibTrans" cxnId="{6F5B78DC-31F1-440B-B0B7-6C8582A17D70}">
      <dgm:prSet/>
      <dgm:spPr/>
      <dgm:t>
        <a:bodyPr/>
        <a:lstStyle/>
        <a:p>
          <a:endParaRPr lang="en-US"/>
        </a:p>
      </dgm:t>
    </dgm:pt>
    <dgm:pt modelId="{417B0F51-C0EE-4723-9250-EA2F89A5B418}">
      <dgm:prSet/>
      <dgm:spPr/>
      <dgm:t>
        <a:bodyPr/>
        <a:lstStyle/>
        <a:p>
          <a:r>
            <a:rPr lang="en-US" dirty="0"/>
            <a:t>Responsive features</a:t>
          </a:r>
        </a:p>
      </dgm:t>
    </dgm:pt>
    <dgm:pt modelId="{470DF760-814A-40FC-B4C5-CC11664F2740}" type="parTrans" cxnId="{6F9D175D-1F18-4A77-881B-0A641EF90B03}">
      <dgm:prSet/>
      <dgm:spPr/>
      <dgm:t>
        <a:bodyPr/>
        <a:lstStyle/>
        <a:p>
          <a:endParaRPr lang="en-US"/>
        </a:p>
      </dgm:t>
    </dgm:pt>
    <dgm:pt modelId="{E7616634-21E1-488E-BFA7-A547FFD5E962}" type="sibTrans" cxnId="{6F9D175D-1F18-4A77-881B-0A641EF90B03}">
      <dgm:prSet/>
      <dgm:spPr/>
      <dgm:t>
        <a:bodyPr/>
        <a:lstStyle/>
        <a:p>
          <a:endParaRPr lang="en-US"/>
        </a:p>
      </dgm:t>
    </dgm:pt>
    <dgm:pt modelId="{1FCB80C0-6224-4997-8F61-FDD5B92D1C22}">
      <dgm:prSet/>
      <dgm:spPr/>
      <dgm:t>
        <a:bodyPr/>
        <a:lstStyle/>
        <a:p>
          <a:r>
            <a:rPr lang="en-US" dirty="0"/>
            <a:t>Mobile-first approach</a:t>
          </a:r>
        </a:p>
      </dgm:t>
    </dgm:pt>
    <dgm:pt modelId="{345CFD60-55FF-4F27-AC64-7BA4FA8BD5F4}" type="parTrans" cxnId="{E1ED9935-831D-436E-AED6-7791D2D4314E}">
      <dgm:prSet/>
      <dgm:spPr/>
      <dgm:t>
        <a:bodyPr/>
        <a:lstStyle/>
        <a:p>
          <a:endParaRPr lang="en-US"/>
        </a:p>
      </dgm:t>
    </dgm:pt>
    <dgm:pt modelId="{B0AF3DFD-A28E-4299-B6DA-87D071132930}" type="sibTrans" cxnId="{E1ED9935-831D-436E-AED6-7791D2D4314E}">
      <dgm:prSet/>
      <dgm:spPr/>
      <dgm:t>
        <a:bodyPr/>
        <a:lstStyle/>
        <a:p>
          <a:endParaRPr lang="en-US"/>
        </a:p>
      </dgm:t>
    </dgm:pt>
    <dgm:pt modelId="{535133AA-2BA1-4149-BC56-460DDEEF3E0B}">
      <dgm:prSet/>
      <dgm:spPr/>
      <dgm:t>
        <a:bodyPr/>
        <a:lstStyle/>
        <a:p>
          <a:r>
            <a:rPr lang="en-US" dirty="0"/>
            <a:t>free set of tools /common interface components.</a:t>
          </a:r>
        </a:p>
      </dgm:t>
    </dgm:pt>
    <dgm:pt modelId="{BF99E58B-95B0-4867-B67F-18765AE92EFA}" type="parTrans" cxnId="{9B1C689F-F023-4A81-9B13-62880C17C516}">
      <dgm:prSet/>
      <dgm:spPr/>
      <dgm:t>
        <a:bodyPr/>
        <a:lstStyle/>
        <a:p>
          <a:endParaRPr lang="en-US"/>
        </a:p>
      </dgm:t>
    </dgm:pt>
    <dgm:pt modelId="{BF1F0838-2903-4DA6-9687-79725FC5A5A1}" type="sibTrans" cxnId="{9B1C689F-F023-4A81-9B13-62880C17C516}">
      <dgm:prSet/>
      <dgm:spPr/>
      <dgm:t>
        <a:bodyPr/>
        <a:lstStyle/>
        <a:p>
          <a:endParaRPr lang="en-US"/>
        </a:p>
      </dgm:t>
    </dgm:pt>
    <dgm:pt modelId="{17FE4E08-155B-43E8-B762-E36D5D171ECB}">
      <dgm:prSet/>
      <dgm:spPr/>
      <dgm:t>
        <a:bodyPr/>
        <a:lstStyle/>
        <a:p>
          <a:r>
            <a:rPr lang="en-US" dirty="0"/>
            <a:t>Very less coding</a:t>
          </a:r>
        </a:p>
      </dgm:t>
    </dgm:pt>
    <dgm:pt modelId="{C7FA8340-1ED2-4872-897A-E0BAC65E948C}" type="parTrans" cxnId="{19E82806-69CF-45B4-B439-CE613EF34E1C}">
      <dgm:prSet/>
      <dgm:spPr/>
      <dgm:t>
        <a:bodyPr/>
        <a:lstStyle/>
        <a:p>
          <a:endParaRPr lang="en-US"/>
        </a:p>
      </dgm:t>
    </dgm:pt>
    <dgm:pt modelId="{21F905A2-9B2F-41F4-A9EB-939D130848D3}" type="sibTrans" cxnId="{19E82806-69CF-45B4-B439-CE613EF34E1C}">
      <dgm:prSet/>
      <dgm:spPr/>
      <dgm:t>
        <a:bodyPr/>
        <a:lstStyle/>
        <a:p>
          <a:endParaRPr lang="en-US"/>
        </a:p>
      </dgm:t>
    </dgm:pt>
    <dgm:pt modelId="{B10CC9F5-D40F-4397-87F8-31D159B3EA35}">
      <dgm:prSet/>
      <dgm:spPr/>
      <dgm:t>
        <a:bodyPr/>
        <a:lstStyle/>
        <a:p>
          <a:r>
            <a:rPr lang="en-US" dirty="0"/>
            <a:t>Consistent design</a:t>
          </a:r>
        </a:p>
      </dgm:t>
    </dgm:pt>
    <dgm:pt modelId="{A72644D6-8E5A-469F-BE58-FB4BF2C32873}" type="parTrans" cxnId="{EE2AB050-1D53-4987-8B3C-E14C64E7FF9E}">
      <dgm:prSet/>
      <dgm:spPr/>
      <dgm:t>
        <a:bodyPr/>
        <a:lstStyle/>
        <a:p>
          <a:endParaRPr lang="en-US"/>
        </a:p>
      </dgm:t>
    </dgm:pt>
    <dgm:pt modelId="{80AC32F5-FEF0-4EBB-ADE8-71ABB2E35F0C}" type="sibTrans" cxnId="{EE2AB050-1D53-4987-8B3C-E14C64E7FF9E}">
      <dgm:prSet/>
      <dgm:spPr/>
      <dgm:t>
        <a:bodyPr/>
        <a:lstStyle/>
        <a:p>
          <a:endParaRPr lang="en-US"/>
        </a:p>
      </dgm:t>
    </dgm:pt>
    <dgm:pt modelId="{BACEFBFA-F4F1-4AD9-AA76-8D3EB6259347}">
      <dgm:prSet/>
      <dgm:spPr/>
      <dgm:t>
        <a:bodyPr/>
        <a:lstStyle/>
        <a:p>
          <a:r>
            <a:rPr lang="en-US" dirty="0"/>
            <a:t>Open source</a:t>
          </a:r>
        </a:p>
      </dgm:t>
    </dgm:pt>
    <dgm:pt modelId="{008DC6D5-2093-45DE-944F-6A5072614B20}" type="parTrans" cxnId="{ABA80BED-2B66-4C3D-BA92-4E7AE757465B}">
      <dgm:prSet/>
      <dgm:spPr/>
      <dgm:t>
        <a:bodyPr/>
        <a:lstStyle/>
        <a:p>
          <a:endParaRPr lang="en-US"/>
        </a:p>
      </dgm:t>
    </dgm:pt>
    <dgm:pt modelId="{EE126B66-DCA0-4D23-AE4B-95BDD2A37E75}" type="sibTrans" cxnId="{ABA80BED-2B66-4C3D-BA92-4E7AE757465B}">
      <dgm:prSet/>
      <dgm:spPr/>
      <dgm:t>
        <a:bodyPr/>
        <a:lstStyle/>
        <a:p>
          <a:endParaRPr lang="en-US"/>
        </a:p>
      </dgm:t>
    </dgm:pt>
    <dgm:pt modelId="{160E352F-C633-453B-9F07-9E571345551D}">
      <dgm:prSet/>
      <dgm:spPr/>
      <dgm:t>
        <a:bodyPr/>
        <a:lstStyle/>
        <a:p>
          <a:r>
            <a:rPr lang="en-US" dirty="0"/>
            <a:t>Compatibility with browsers</a:t>
          </a:r>
        </a:p>
      </dgm:t>
    </dgm:pt>
    <dgm:pt modelId="{B81E5148-394D-49D6-9CEB-B746C52EF01A}" type="parTrans" cxnId="{0EA8B04B-AF22-481C-A54A-74FE33F92A76}">
      <dgm:prSet/>
      <dgm:spPr/>
      <dgm:t>
        <a:bodyPr/>
        <a:lstStyle/>
        <a:p>
          <a:endParaRPr lang="en-US"/>
        </a:p>
      </dgm:t>
    </dgm:pt>
    <dgm:pt modelId="{BC085C79-1D41-4F63-A5F6-976584DBF678}" type="sibTrans" cxnId="{0EA8B04B-AF22-481C-A54A-74FE33F92A76}">
      <dgm:prSet/>
      <dgm:spPr/>
      <dgm:t>
        <a:bodyPr/>
        <a:lstStyle/>
        <a:p>
          <a:endParaRPr lang="en-US"/>
        </a:p>
      </dgm:t>
    </dgm:pt>
    <dgm:pt modelId="{E2216060-97B8-422F-8A09-D6C09B0BDB86}" type="pres">
      <dgm:prSet presAssocID="{E03512FE-02D4-43D6-A467-2B3B9B473202}" presName="vert0" presStyleCnt="0">
        <dgm:presLayoutVars>
          <dgm:dir/>
          <dgm:animOne val="branch"/>
          <dgm:animLvl val="lvl"/>
        </dgm:presLayoutVars>
      </dgm:prSet>
      <dgm:spPr/>
    </dgm:pt>
    <dgm:pt modelId="{D0508CAC-B6B6-43DD-8105-30EBC781A84B}" type="pres">
      <dgm:prSet presAssocID="{39EF9AF4-46F1-4BDD-9164-4825FDDC273B}" presName="thickLine" presStyleLbl="alignNode1" presStyleIdx="0" presStyleCnt="8"/>
      <dgm:spPr/>
    </dgm:pt>
    <dgm:pt modelId="{23E8B8A6-FF69-4C4D-B388-F52F967CFC61}" type="pres">
      <dgm:prSet presAssocID="{39EF9AF4-46F1-4BDD-9164-4825FDDC273B}" presName="horz1" presStyleCnt="0"/>
      <dgm:spPr/>
    </dgm:pt>
    <dgm:pt modelId="{343A650C-BB71-495B-AC61-DD927F17B7EB}" type="pres">
      <dgm:prSet presAssocID="{39EF9AF4-46F1-4BDD-9164-4825FDDC273B}" presName="tx1" presStyleLbl="revTx" presStyleIdx="0" presStyleCnt="8"/>
      <dgm:spPr/>
    </dgm:pt>
    <dgm:pt modelId="{1760DD97-CF0C-4E7D-921A-14BEB2695928}" type="pres">
      <dgm:prSet presAssocID="{39EF9AF4-46F1-4BDD-9164-4825FDDC273B}" presName="vert1" presStyleCnt="0"/>
      <dgm:spPr/>
    </dgm:pt>
    <dgm:pt modelId="{E41B2BEE-ECF9-4053-B2B4-966DC3EDE5BE}" type="pres">
      <dgm:prSet presAssocID="{417B0F51-C0EE-4723-9250-EA2F89A5B418}" presName="thickLine" presStyleLbl="alignNode1" presStyleIdx="1" presStyleCnt="8"/>
      <dgm:spPr/>
    </dgm:pt>
    <dgm:pt modelId="{D61F3619-5680-4615-901C-DE93983D1618}" type="pres">
      <dgm:prSet presAssocID="{417B0F51-C0EE-4723-9250-EA2F89A5B418}" presName="horz1" presStyleCnt="0"/>
      <dgm:spPr/>
    </dgm:pt>
    <dgm:pt modelId="{B75F6FAE-D638-4742-BB77-FB7D065104BB}" type="pres">
      <dgm:prSet presAssocID="{417B0F51-C0EE-4723-9250-EA2F89A5B418}" presName="tx1" presStyleLbl="revTx" presStyleIdx="1" presStyleCnt="8"/>
      <dgm:spPr/>
    </dgm:pt>
    <dgm:pt modelId="{35092A5A-FA7F-40E1-9D93-E4BFC89785AC}" type="pres">
      <dgm:prSet presAssocID="{417B0F51-C0EE-4723-9250-EA2F89A5B418}" presName="vert1" presStyleCnt="0"/>
      <dgm:spPr/>
    </dgm:pt>
    <dgm:pt modelId="{7F9DF76D-AD5E-456F-BB29-B0DFC0DD0F0E}" type="pres">
      <dgm:prSet presAssocID="{1FCB80C0-6224-4997-8F61-FDD5B92D1C22}" presName="thickLine" presStyleLbl="alignNode1" presStyleIdx="2" presStyleCnt="8"/>
      <dgm:spPr/>
    </dgm:pt>
    <dgm:pt modelId="{6BFC37EB-5D6D-47DA-BAA5-DE45536F86C0}" type="pres">
      <dgm:prSet presAssocID="{1FCB80C0-6224-4997-8F61-FDD5B92D1C22}" presName="horz1" presStyleCnt="0"/>
      <dgm:spPr/>
    </dgm:pt>
    <dgm:pt modelId="{C7F5AB64-497A-4ED3-9D91-02C8B58E448A}" type="pres">
      <dgm:prSet presAssocID="{1FCB80C0-6224-4997-8F61-FDD5B92D1C22}" presName="tx1" presStyleLbl="revTx" presStyleIdx="2" presStyleCnt="8"/>
      <dgm:spPr/>
    </dgm:pt>
    <dgm:pt modelId="{6778B496-7789-4108-AFA3-DB358EFC1DD9}" type="pres">
      <dgm:prSet presAssocID="{1FCB80C0-6224-4997-8F61-FDD5B92D1C22}" presName="vert1" presStyleCnt="0"/>
      <dgm:spPr/>
    </dgm:pt>
    <dgm:pt modelId="{A54D81C4-1367-4387-8867-0F121B52E72C}" type="pres">
      <dgm:prSet presAssocID="{535133AA-2BA1-4149-BC56-460DDEEF3E0B}" presName="thickLine" presStyleLbl="alignNode1" presStyleIdx="3" presStyleCnt="8"/>
      <dgm:spPr/>
    </dgm:pt>
    <dgm:pt modelId="{CB6365F1-3C9F-4CF9-BCF0-F2B6B59B949E}" type="pres">
      <dgm:prSet presAssocID="{535133AA-2BA1-4149-BC56-460DDEEF3E0B}" presName="horz1" presStyleCnt="0"/>
      <dgm:spPr/>
    </dgm:pt>
    <dgm:pt modelId="{A7DB955C-F50C-4A18-81C4-ACB99D520106}" type="pres">
      <dgm:prSet presAssocID="{535133AA-2BA1-4149-BC56-460DDEEF3E0B}" presName="tx1" presStyleLbl="revTx" presStyleIdx="3" presStyleCnt="8"/>
      <dgm:spPr/>
    </dgm:pt>
    <dgm:pt modelId="{19C35D79-0B2E-4914-A74E-8F6C81FBEE00}" type="pres">
      <dgm:prSet presAssocID="{535133AA-2BA1-4149-BC56-460DDEEF3E0B}" presName="vert1" presStyleCnt="0"/>
      <dgm:spPr/>
    </dgm:pt>
    <dgm:pt modelId="{3F6E5605-82FB-454D-8031-900D6744F97C}" type="pres">
      <dgm:prSet presAssocID="{17FE4E08-155B-43E8-B762-E36D5D171ECB}" presName="thickLine" presStyleLbl="alignNode1" presStyleIdx="4" presStyleCnt="8"/>
      <dgm:spPr/>
    </dgm:pt>
    <dgm:pt modelId="{FE710A01-3A04-4E0B-AF4F-8341B119FF93}" type="pres">
      <dgm:prSet presAssocID="{17FE4E08-155B-43E8-B762-E36D5D171ECB}" presName="horz1" presStyleCnt="0"/>
      <dgm:spPr/>
    </dgm:pt>
    <dgm:pt modelId="{21DCED60-960A-4DA5-9D90-CB8FBB9AD950}" type="pres">
      <dgm:prSet presAssocID="{17FE4E08-155B-43E8-B762-E36D5D171ECB}" presName="tx1" presStyleLbl="revTx" presStyleIdx="4" presStyleCnt="8"/>
      <dgm:spPr/>
    </dgm:pt>
    <dgm:pt modelId="{0C6B8B18-07FF-42C0-9A04-160EBFF9F9A8}" type="pres">
      <dgm:prSet presAssocID="{17FE4E08-155B-43E8-B762-E36D5D171ECB}" presName="vert1" presStyleCnt="0"/>
      <dgm:spPr/>
    </dgm:pt>
    <dgm:pt modelId="{C0677EEC-AEB2-4B96-97A7-93592E7C5971}" type="pres">
      <dgm:prSet presAssocID="{B10CC9F5-D40F-4397-87F8-31D159B3EA35}" presName="thickLine" presStyleLbl="alignNode1" presStyleIdx="5" presStyleCnt="8"/>
      <dgm:spPr/>
    </dgm:pt>
    <dgm:pt modelId="{5662888A-B134-457E-A014-78C6C67132D3}" type="pres">
      <dgm:prSet presAssocID="{B10CC9F5-D40F-4397-87F8-31D159B3EA35}" presName="horz1" presStyleCnt="0"/>
      <dgm:spPr/>
    </dgm:pt>
    <dgm:pt modelId="{7EA0C193-BB9B-40CF-8470-83B5EB667150}" type="pres">
      <dgm:prSet presAssocID="{B10CC9F5-D40F-4397-87F8-31D159B3EA35}" presName="tx1" presStyleLbl="revTx" presStyleIdx="5" presStyleCnt="8"/>
      <dgm:spPr/>
    </dgm:pt>
    <dgm:pt modelId="{259E0BB4-87E0-48EF-B371-422A2B4B16FB}" type="pres">
      <dgm:prSet presAssocID="{B10CC9F5-D40F-4397-87F8-31D159B3EA35}" presName="vert1" presStyleCnt="0"/>
      <dgm:spPr/>
    </dgm:pt>
    <dgm:pt modelId="{D12272F5-0551-4832-B904-EBCA87AFC92B}" type="pres">
      <dgm:prSet presAssocID="{BACEFBFA-F4F1-4AD9-AA76-8D3EB6259347}" presName="thickLine" presStyleLbl="alignNode1" presStyleIdx="6" presStyleCnt="8"/>
      <dgm:spPr/>
    </dgm:pt>
    <dgm:pt modelId="{23AC4B06-74F5-4F4D-89BE-64D6FA36B6DC}" type="pres">
      <dgm:prSet presAssocID="{BACEFBFA-F4F1-4AD9-AA76-8D3EB6259347}" presName="horz1" presStyleCnt="0"/>
      <dgm:spPr/>
    </dgm:pt>
    <dgm:pt modelId="{2C738B15-8C28-404F-A51A-947771B3E5F8}" type="pres">
      <dgm:prSet presAssocID="{BACEFBFA-F4F1-4AD9-AA76-8D3EB6259347}" presName="tx1" presStyleLbl="revTx" presStyleIdx="6" presStyleCnt="8"/>
      <dgm:spPr/>
    </dgm:pt>
    <dgm:pt modelId="{0BE6880B-BD77-4970-AF5C-46446C6E2D5A}" type="pres">
      <dgm:prSet presAssocID="{BACEFBFA-F4F1-4AD9-AA76-8D3EB6259347}" presName="vert1" presStyleCnt="0"/>
      <dgm:spPr/>
    </dgm:pt>
    <dgm:pt modelId="{9AB96DE6-77E0-47C6-AF4B-367A21C6E301}" type="pres">
      <dgm:prSet presAssocID="{160E352F-C633-453B-9F07-9E571345551D}" presName="thickLine" presStyleLbl="alignNode1" presStyleIdx="7" presStyleCnt="8"/>
      <dgm:spPr/>
    </dgm:pt>
    <dgm:pt modelId="{AB1A05A2-51FB-4659-BDCB-6A2EDF31AAB0}" type="pres">
      <dgm:prSet presAssocID="{160E352F-C633-453B-9F07-9E571345551D}" presName="horz1" presStyleCnt="0"/>
      <dgm:spPr/>
    </dgm:pt>
    <dgm:pt modelId="{39F7B842-830F-44B4-AC57-88DA6875BCF5}" type="pres">
      <dgm:prSet presAssocID="{160E352F-C633-453B-9F07-9E571345551D}" presName="tx1" presStyleLbl="revTx" presStyleIdx="7" presStyleCnt="8"/>
      <dgm:spPr/>
    </dgm:pt>
    <dgm:pt modelId="{832B841C-AFD6-4A7D-948C-43A354F4877C}" type="pres">
      <dgm:prSet presAssocID="{160E352F-C633-453B-9F07-9E571345551D}" presName="vert1" presStyleCnt="0"/>
      <dgm:spPr/>
    </dgm:pt>
  </dgm:ptLst>
  <dgm:cxnLst>
    <dgm:cxn modelId="{19E82806-69CF-45B4-B439-CE613EF34E1C}" srcId="{E03512FE-02D4-43D6-A467-2B3B9B473202}" destId="{17FE4E08-155B-43E8-B762-E36D5D171ECB}" srcOrd="4" destOrd="0" parTransId="{C7FA8340-1ED2-4872-897A-E0BAC65E948C}" sibTransId="{21F905A2-9B2F-41F4-A9EB-939D130848D3}"/>
    <dgm:cxn modelId="{E1ED9935-831D-436E-AED6-7791D2D4314E}" srcId="{E03512FE-02D4-43D6-A467-2B3B9B473202}" destId="{1FCB80C0-6224-4997-8F61-FDD5B92D1C22}" srcOrd="2" destOrd="0" parTransId="{345CFD60-55FF-4F27-AC64-7BA4FA8BD5F4}" sibTransId="{B0AF3DFD-A28E-4299-B6DA-87D071132930}"/>
    <dgm:cxn modelId="{6F9D175D-1F18-4A77-881B-0A641EF90B03}" srcId="{E03512FE-02D4-43D6-A467-2B3B9B473202}" destId="{417B0F51-C0EE-4723-9250-EA2F89A5B418}" srcOrd="1" destOrd="0" parTransId="{470DF760-814A-40FC-B4C5-CC11664F2740}" sibTransId="{E7616634-21E1-488E-BFA7-A547FFD5E962}"/>
    <dgm:cxn modelId="{0EA8B04B-AF22-481C-A54A-74FE33F92A76}" srcId="{E03512FE-02D4-43D6-A467-2B3B9B473202}" destId="{160E352F-C633-453B-9F07-9E571345551D}" srcOrd="7" destOrd="0" parTransId="{B81E5148-394D-49D6-9CEB-B746C52EF01A}" sibTransId="{BC085C79-1D41-4F63-A5F6-976584DBF678}"/>
    <dgm:cxn modelId="{34B7E26C-3A85-43D8-A40D-96B7DA0CA5D2}" type="presOf" srcId="{BACEFBFA-F4F1-4AD9-AA76-8D3EB6259347}" destId="{2C738B15-8C28-404F-A51A-947771B3E5F8}" srcOrd="0" destOrd="0" presId="urn:microsoft.com/office/officeart/2008/layout/LinedList"/>
    <dgm:cxn modelId="{F1096A70-A286-4986-A703-FB6220DDCFD6}" type="presOf" srcId="{1FCB80C0-6224-4997-8F61-FDD5B92D1C22}" destId="{C7F5AB64-497A-4ED3-9D91-02C8B58E448A}" srcOrd="0" destOrd="0" presId="urn:microsoft.com/office/officeart/2008/layout/LinedList"/>
    <dgm:cxn modelId="{EE2AB050-1D53-4987-8B3C-E14C64E7FF9E}" srcId="{E03512FE-02D4-43D6-A467-2B3B9B473202}" destId="{B10CC9F5-D40F-4397-87F8-31D159B3EA35}" srcOrd="5" destOrd="0" parTransId="{A72644D6-8E5A-469F-BE58-FB4BF2C32873}" sibTransId="{80AC32F5-FEF0-4EBB-ADE8-71ABB2E35F0C}"/>
    <dgm:cxn modelId="{98F7E258-FA21-468E-95C5-76A147BAF699}" type="presOf" srcId="{160E352F-C633-453B-9F07-9E571345551D}" destId="{39F7B842-830F-44B4-AC57-88DA6875BCF5}" srcOrd="0" destOrd="0" presId="urn:microsoft.com/office/officeart/2008/layout/LinedList"/>
    <dgm:cxn modelId="{28D8E07B-3EA4-49AB-9D8F-5855E0374C47}" type="presOf" srcId="{E03512FE-02D4-43D6-A467-2B3B9B473202}" destId="{E2216060-97B8-422F-8A09-D6C09B0BDB86}" srcOrd="0" destOrd="0" presId="urn:microsoft.com/office/officeart/2008/layout/LinedList"/>
    <dgm:cxn modelId="{E9501388-A1EC-4444-B2AA-EB0062992067}" type="presOf" srcId="{17FE4E08-155B-43E8-B762-E36D5D171ECB}" destId="{21DCED60-960A-4DA5-9D90-CB8FBB9AD950}" srcOrd="0" destOrd="0" presId="urn:microsoft.com/office/officeart/2008/layout/LinedList"/>
    <dgm:cxn modelId="{8FF4959D-9036-403B-ADE2-AF0BD35F4BBD}" type="presOf" srcId="{39EF9AF4-46F1-4BDD-9164-4825FDDC273B}" destId="{343A650C-BB71-495B-AC61-DD927F17B7EB}" srcOrd="0" destOrd="0" presId="urn:microsoft.com/office/officeart/2008/layout/LinedList"/>
    <dgm:cxn modelId="{9B1C689F-F023-4A81-9B13-62880C17C516}" srcId="{E03512FE-02D4-43D6-A467-2B3B9B473202}" destId="{535133AA-2BA1-4149-BC56-460DDEEF3E0B}" srcOrd="3" destOrd="0" parTransId="{BF99E58B-95B0-4867-B67F-18765AE92EFA}" sibTransId="{BF1F0838-2903-4DA6-9687-79725FC5A5A1}"/>
    <dgm:cxn modelId="{73F83EBE-A583-4A7B-A764-5CE26A59CEB4}" type="presOf" srcId="{B10CC9F5-D40F-4397-87F8-31D159B3EA35}" destId="{7EA0C193-BB9B-40CF-8470-83B5EB667150}" srcOrd="0" destOrd="0" presId="urn:microsoft.com/office/officeart/2008/layout/LinedList"/>
    <dgm:cxn modelId="{318806C1-A994-4C61-BA29-460157095E04}" type="presOf" srcId="{417B0F51-C0EE-4723-9250-EA2F89A5B418}" destId="{B75F6FAE-D638-4742-BB77-FB7D065104BB}" srcOrd="0" destOrd="0" presId="urn:microsoft.com/office/officeart/2008/layout/LinedList"/>
    <dgm:cxn modelId="{5D6955D3-B049-478E-8EC0-ED27E8684BD0}" type="presOf" srcId="{535133AA-2BA1-4149-BC56-460DDEEF3E0B}" destId="{A7DB955C-F50C-4A18-81C4-ACB99D520106}" srcOrd="0" destOrd="0" presId="urn:microsoft.com/office/officeart/2008/layout/LinedList"/>
    <dgm:cxn modelId="{6F5B78DC-31F1-440B-B0B7-6C8582A17D70}" srcId="{E03512FE-02D4-43D6-A467-2B3B9B473202}" destId="{39EF9AF4-46F1-4BDD-9164-4825FDDC273B}" srcOrd="0" destOrd="0" parTransId="{C83692CA-C78F-4FD8-8C9B-42E1C0038F47}" sibTransId="{7F4D00B3-898C-4E42-B6D9-ECCFD76FECB1}"/>
    <dgm:cxn modelId="{ABA80BED-2B66-4C3D-BA92-4E7AE757465B}" srcId="{E03512FE-02D4-43D6-A467-2B3B9B473202}" destId="{BACEFBFA-F4F1-4AD9-AA76-8D3EB6259347}" srcOrd="6" destOrd="0" parTransId="{008DC6D5-2093-45DE-944F-6A5072614B20}" sibTransId="{EE126B66-DCA0-4D23-AE4B-95BDD2A37E75}"/>
    <dgm:cxn modelId="{FC8072E3-BD06-42D5-87B0-9BD84BA2935D}" type="presParOf" srcId="{E2216060-97B8-422F-8A09-D6C09B0BDB86}" destId="{D0508CAC-B6B6-43DD-8105-30EBC781A84B}" srcOrd="0" destOrd="0" presId="urn:microsoft.com/office/officeart/2008/layout/LinedList"/>
    <dgm:cxn modelId="{C99852CC-431E-48F7-BF28-F0ADAE806D02}" type="presParOf" srcId="{E2216060-97B8-422F-8A09-D6C09B0BDB86}" destId="{23E8B8A6-FF69-4C4D-B388-F52F967CFC61}" srcOrd="1" destOrd="0" presId="urn:microsoft.com/office/officeart/2008/layout/LinedList"/>
    <dgm:cxn modelId="{0D418AE0-3EE5-4FEF-8A12-49B6BAC1D590}" type="presParOf" srcId="{23E8B8A6-FF69-4C4D-B388-F52F967CFC61}" destId="{343A650C-BB71-495B-AC61-DD927F17B7EB}" srcOrd="0" destOrd="0" presId="urn:microsoft.com/office/officeart/2008/layout/LinedList"/>
    <dgm:cxn modelId="{7A1BB715-0DAA-46CD-B9B1-6897CC67C13C}" type="presParOf" srcId="{23E8B8A6-FF69-4C4D-B388-F52F967CFC61}" destId="{1760DD97-CF0C-4E7D-921A-14BEB2695928}" srcOrd="1" destOrd="0" presId="urn:microsoft.com/office/officeart/2008/layout/LinedList"/>
    <dgm:cxn modelId="{B57480FE-8F6A-4892-8D97-66B639B7226E}" type="presParOf" srcId="{E2216060-97B8-422F-8A09-D6C09B0BDB86}" destId="{E41B2BEE-ECF9-4053-B2B4-966DC3EDE5BE}" srcOrd="2" destOrd="0" presId="urn:microsoft.com/office/officeart/2008/layout/LinedList"/>
    <dgm:cxn modelId="{9F63B412-0734-4FAC-B7B8-0DD73C69AB7C}" type="presParOf" srcId="{E2216060-97B8-422F-8A09-D6C09B0BDB86}" destId="{D61F3619-5680-4615-901C-DE93983D1618}" srcOrd="3" destOrd="0" presId="urn:microsoft.com/office/officeart/2008/layout/LinedList"/>
    <dgm:cxn modelId="{36B9D570-3355-4580-97E8-93E66FE799D1}" type="presParOf" srcId="{D61F3619-5680-4615-901C-DE93983D1618}" destId="{B75F6FAE-D638-4742-BB77-FB7D065104BB}" srcOrd="0" destOrd="0" presId="urn:microsoft.com/office/officeart/2008/layout/LinedList"/>
    <dgm:cxn modelId="{B0EA8659-1526-4CF0-9D6B-DFAA81B7D321}" type="presParOf" srcId="{D61F3619-5680-4615-901C-DE93983D1618}" destId="{35092A5A-FA7F-40E1-9D93-E4BFC89785AC}" srcOrd="1" destOrd="0" presId="urn:microsoft.com/office/officeart/2008/layout/LinedList"/>
    <dgm:cxn modelId="{8F6D7E3E-E0B0-4539-B342-35994B9E5154}" type="presParOf" srcId="{E2216060-97B8-422F-8A09-D6C09B0BDB86}" destId="{7F9DF76D-AD5E-456F-BB29-B0DFC0DD0F0E}" srcOrd="4" destOrd="0" presId="urn:microsoft.com/office/officeart/2008/layout/LinedList"/>
    <dgm:cxn modelId="{84322143-EB3B-49C9-A462-0F6D868ECED3}" type="presParOf" srcId="{E2216060-97B8-422F-8A09-D6C09B0BDB86}" destId="{6BFC37EB-5D6D-47DA-BAA5-DE45536F86C0}" srcOrd="5" destOrd="0" presId="urn:microsoft.com/office/officeart/2008/layout/LinedList"/>
    <dgm:cxn modelId="{B372BC7E-265D-4899-BD08-C215C0FB2564}" type="presParOf" srcId="{6BFC37EB-5D6D-47DA-BAA5-DE45536F86C0}" destId="{C7F5AB64-497A-4ED3-9D91-02C8B58E448A}" srcOrd="0" destOrd="0" presId="urn:microsoft.com/office/officeart/2008/layout/LinedList"/>
    <dgm:cxn modelId="{D1166EC4-939C-46AB-8010-D7373762BC86}" type="presParOf" srcId="{6BFC37EB-5D6D-47DA-BAA5-DE45536F86C0}" destId="{6778B496-7789-4108-AFA3-DB358EFC1DD9}" srcOrd="1" destOrd="0" presId="urn:microsoft.com/office/officeart/2008/layout/LinedList"/>
    <dgm:cxn modelId="{BFBC0415-7F8E-4D2C-BDC8-051741D12DF8}" type="presParOf" srcId="{E2216060-97B8-422F-8A09-D6C09B0BDB86}" destId="{A54D81C4-1367-4387-8867-0F121B52E72C}" srcOrd="6" destOrd="0" presId="urn:microsoft.com/office/officeart/2008/layout/LinedList"/>
    <dgm:cxn modelId="{9CCC105D-CD20-4152-884D-BFB118EBAD39}" type="presParOf" srcId="{E2216060-97B8-422F-8A09-D6C09B0BDB86}" destId="{CB6365F1-3C9F-4CF9-BCF0-F2B6B59B949E}" srcOrd="7" destOrd="0" presId="urn:microsoft.com/office/officeart/2008/layout/LinedList"/>
    <dgm:cxn modelId="{E4F946A7-F7FF-4CFC-A799-E7D775C0191E}" type="presParOf" srcId="{CB6365F1-3C9F-4CF9-BCF0-F2B6B59B949E}" destId="{A7DB955C-F50C-4A18-81C4-ACB99D520106}" srcOrd="0" destOrd="0" presId="urn:microsoft.com/office/officeart/2008/layout/LinedList"/>
    <dgm:cxn modelId="{2413654B-4C0C-4CE8-960D-C4208D1E5558}" type="presParOf" srcId="{CB6365F1-3C9F-4CF9-BCF0-F2B6B59B949E}" destId="{19C35D79-0B2E-4914-A74E-8F6C81FBEE00}" srcOrd="1" destOrd="0" presId="urn:microsoft.com/office/officeart/2008/layout/LinedList"/>
    <dgm:cxn modelId="{36A15567-440C-4E03-8C80-BBB74C90FF14}" type="presParOf" srcId="{E2216060-97B8-422F-8A09-D6C09B0BDB86}" destId="{3F6E5605-82FB-454D-8031-900D6744F97C}" srcOrd="8" destOrd="0" presId="urn:microsoft.com/office/officeart/2008/layout/LinedList"/>
    <dgm:cxn modelId="{DF77DDC1-32EE-4B77-9D2C-67F247AFF31D}" type="presParOf" srcId="{E2216060-97B8-422F-8A09-D6C09B0BDB86}" destId="{FE710A01-3A04-4E0B-AF4F-8341B119FF93}" srcOrd="9" destOrd="0" presId="urn:microsoft.com/office/officeart/2008/layout/LinedList"/>
    <dgm:cxn modelId="{40A1F1C3-C0D1-48FB-B81D-2F06C37E5ACE}" type="presParOf" srcId="{FE710A01-3A04-4E0B-AF4F-8341B119FF93}" destId="{21DCED60-960A-4DA5-9D90-CB8FBB9AD950}" srcOrd="0" destOrd="0" presId="urn:microsoft.com/office/officeart/2008/layout/LinedList"/>
    <dgm:cxn modelId="{9B812999-0486-48A5-A5C5-235ABE670230}" type="presParOf" srcId="{FE710A01-3A04-4E0B-AF4F-8341B119FF93}" destId="{0C6B8B18-07FF-42C0-9A04-160EBFF9F9A8}" srcOrd="1" destOrd="0" presId="urn:microsoft.com/office/officeart/2008/layout/LinedList"/>
    <dgm:cxn modelId="{03078B52-89B2-47DF-8FC2-F9B82BF0B1AE}" type="presParOf" srcId="{E2216060-97B8-422F-8A09-D6C09B0BDB86}" destId="{C0677EEC-AEB2-4B96-97A7-93592E7C5971}" srcOrd="10" destOrd="0" presId="urn:microsoft.com/office/officeart/2008/layout/LinedList"/>
    <dgm:cxn modelId="{48FF3810-C0C4-4DE4-A9ED-7350D406B599}" type="presParOf" srcId="{E2216060-97B8-422F-8A09-D6C09B0BDB86}" destId="{5662888A-B134-457E-A014-78C6C67132D3}" srcOrd="11" destOrd="0" presId="urn:microsoft.com/office/officeart/2008/layout/LinedList"/>
    <dgm:cxn modelId="{6AC920B3-1B17-4537-AEDC-6B69D8B87140}" type="presParOf" srcId="{5662888A-B134-457E-A014-78C6C67132D3}" destId="{7EA0C193-BB9B-40CF-8470-83B5EB667150}" srcOrd="0" destOrd="0" presId="urn:microsoft.com/office/officeart/2008/layout/LinedList"/>
    <dgm:cxn modelId="{2BECEB55-B215-4874-AAB5-021556A49C0C}" type="presParOf" srcId="{5662888A-B134-457E-A014-78C6C67132D3}" destId="{259E0BB4-87E0-48EF-B371-422A2B4B16FB}" srcOrd="1" destOrd="0" presId="urn:microsoft.com/office/officeart/2008/layout/LinedList"/>
    <dgm:cxn modelId="{B367D022-630A-4A07-87F4-FB1F85287F56}" type="presParOf" srcId="{E2216060-97B8-422F-8A09-D6C09B0BDB86}" destId="{D12272F5-0551-4832-B904-EBCA87AFC92B}" srcOrd="12" destOrd="0" presId="urn:microsoft.com/office/officeart/2008/layout/LinedList"/>
    <dgm:cxn modelId="{CF774A82-1E7A-4A8D-9AF4-9E935F5C13B8}" type="presParOf" srcId="{E2216060-97B8-422F-8A09-D6C09B0BDB86}" destId="{23AC4B06-74F5-4F4D-89BE-64D6FA36B6DC}" srcOrd="13" destOrd="0" presId="urn:microsoft.com/office/officeart/2008/layout/LinedList"/>
    <dgm:cxn modelId="{827DB38D-316F-4168-A58B-B722C145A038}" type="presParOf" srcId="{23AC4B06-74F5-4F4D-89BE-64D6FA36B6DC}" destId="{2C738B15-8C28-404F-A51A-947771B3E5F8}" srcOrd="0" destOrd="0" presId="urn:microsoft.com/office/officeart/2008/layout/LinedList"/>
    <dgm:cxn modelId="{F680F0E7-1B5D-4DD7-81DC-337DE828EC27}" type="presParOf" srcId="{23AC4B06-74F5-4F4D-89BE-64D6FA36B6DC}" destId="{0BE6880B-BD77-4970-AF5C-46446C6E2D5A}" srcOrd="1" destOrd="0" presId="urn:microsoft.com/office/officeart/2008/layout/LinedList"/>
    <dgm:cxn modelId="{7E199CA0-C197-4F8B-BDFE-9DC151FB61A0}" type="presParOf" srcId="{E2216060-97B8-422F-8A09-D6C09B0BDB86}" destId="{9AB96DE6-77E0-47C6-AF4B-367A21C6E301}" srcOrd="14" destOrd="0" presId="urn:microsoft.com/office/officeart/2008/layout/LinedList"/>
    <dgm:cxn modelId="{5BB443A7-C952-49BF-B34E-EA8317526A26}" type="presParOf" srcId="{E2216060-97B8-422F-8A09-D6C09B0BDB86}" destId="{AB1A05A2-51FB-4659-BDCB-6A2EDF31AAB0}" srcOrd="15" destOrd="0" presId="urn:microsoft.com/office/officeart/2008/layout/LinedList"/>
    <dgm:cxn modelId="{26300C1E-FD77-4176-9183-B1FDFCDF0F15}" type="presParOf" srcId="{AB1A05A2-51FB-4659-BDCB-6A2EDF31AAB0}" destId="{39F7B842-830F-44B4-AC57-88DA6875BCF5}" srcOrd="0" destOrd="0" presId="urn:microsoft.com/office/officeart/2008/layout/LinedList"/>
    <dgm:cxn modelId="{88095061-54CA-4D2D-AC25-F5001E74D935}" type="presParOf" srcId="{AB1A05A2-51FB-4659-BDCB-6A2EDF31AAB0}" destId="{832B841C-AFD6-4A7D-948C-43A354F4877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508CAC-B6B6-43DD-8105-30EBC781A84B}">
      <dsp:nvSpPr>
        <dsp:cNvPr id="0" name=""/>
        <dsp:cNvSpPr/>
      </dsp:nvSpPr>
      <dsp:spPr>
        <a:xfrm>
          <a:off x="0" y="0"/>
          <a:ext cx="7291667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43A650C-BB71-495B-AC61-DD927F17B7EB}">
      <dsp:nvSpPr>
        <dsp:cNvPr id="0" name=""/>
        <dsp:cNvSpPr/>
      </dsp:nvSpPr>
      <dsp:spPr>
        <a:xfrm>
          <a:off x="0" y="0"/>
          <a:ext cx="7291667" cy="4313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Easy to use</a:t>
          </a:r>
        </a:p>
      </dsp:txBody>
      <dsp:txXfrm>
        <a:off x="0" y="0"/>
        <a:ext cx="7291667" cy="431326"/>
      </dsp:txXfrm>
    </dsp:sp>
    <dsp:sp modelId="{E41B2BEE-ECF9-4053-B2B4-966DC3EDE5BE}">
      <dsp:nvSpPr>
        <dsp:cNvPr id="0" name=""/>
        <dsp:cNvSpPr/>
      </dsp:nvSpPr>
      <dsp:spPr>
        <a:xfrm>
          <a:off x="0" y="431326"/>
          <a:ext cx="7291667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0"/>
                <a:satOff val="1131"/>
                <a:lumOff val="366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1131"/>
                <a:lumOff val="366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1131"/>
                <a:lumOff val="366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0"/>
              <a:satOff val="1131"/>
              <a:lumOff val="366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75F6FAE-D638-4742-BB77-FB7D065104BB}">
      <dsp:nvSpPr>
        <dsp:cNvPr id="0" name=""/>
        <dsp:cNvSpPr/>
      </dsp:nvSpPr>
      <dsp:spPr>
        <a:xfrm>
          <a:off x="0" y="431326"/>
          <a:ext cx="7291667" cy="4313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Responsive features</a:t>
          </a:r>
        </a:p>
      </dsp:txBody>
      <dsp:txXfrm>
        <a:off x="0" y="431326"/>
        <a:ext cx="7291667" cy="431326"/>
      </dsp:txXfrm>
    </dsp:sp>
    <dsp:sp modelId="{7F9DF76D-AD5E-456F-BB29-B0DFC0DD0F0E}">
      <dsp:nvSpPr>
        <dsp:cNvPr id="0" name=""/>
        <dsp:cNvSpPr/>
      </dsp:nvSpPr>
      <dsp:spPr>
        <a:xfrm>
          <a:off x="0" y="862653"/>
          <a:ext cx="7291667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0"/>
                <a:satOff val="2263"/>
                <a:lumOff val="732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2263"/>
                <a:lumOff val="732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2263"/>
                <a:lumOff val="732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0"/>
              <a:satOff val="2263"/>
              <a:lumOff val="732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7F5AB64-497A-4ED3-9D91-02C8B58E448A}">
      <dsp:nvSpPr>
        <dsp:cNvPr id="0" name=""/>
        <dsp:cNvSpPr/>
      </dsp:nvSpPr>
      <dsp:spPr>
        <a:xfrm>
          <a:off x="0" y="862653"/>
          <a:ext cx="7291667" cy="4313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Mobile-first approach</a:t>
          </a:r>
        </a:p>
      </dsp:txBody>
      <dsp:txXfrm>
        <a:off x="0" y="862653"/>
        <a:ext cx="7291667" cy="431326"/>
      </dsp:txXfrm>
    </dsp:sp>
    <dsp:sp modelId="{A54D81C4-1367-4387-8867-0F121B52E72C}">
      <dsp:nvSpPr>
        <dsp:cNvPr id="0" name=""/>
        <dsp:cNvSpPr/>
      </dsp:nvSpPr>
      <dsp:spPr>
        <a:xfrm>
          <a:off x="0" y="1293979"/>
          <a:ext cx="7291667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0"/>
                <a:satOff val="3394"/>
                <a:lumOff val="1099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3394"/>
                <a:lumOff val="1099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3394"/>
                <a:lumOff val="1099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0"/>
              <a:satOff val="3394"/>
              <a:lumOff val="1099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7DB955C-F50C-4A18-81C4-ACB99D520106}">
      <dsp:nvSpPr>
        <dsp:cNvPr id="0" name=""/>
        <dsp:cNvSpPr/>
      </dsp:nvSpPr>
      <dsp:spPr>
        <a:xfrm>
          <a:off x="0" y="1293979"/>
          <a:ext cx="7291667" cy="4313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free set of tools /common interface components.</a:t>
          </a:r>
        </a:p>
      </dsp:txBody>
      <dsp:txXfrm>
        <a:off x="0" y="1293979"/>
        <a:ext cx="7291667" cy="431326"/>
      </dsp:txXfrm>
    </dsp:sp>
    <dsp:sp modelId="{3F6E5605-82FB-454D-8031-900D6744F97C}">
      <dsp:nvSpPr>
        <dsp:cNvPr id="0" name=""/>
        <dsp:cNvSpPr/>
      </dsp:nvSpPr>
      <dsp:spPr>
        <a:xfrm>
          <a:off x="0" y="1725306"/>
          <a:ext cx="7291667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0"/>
                <a:satOff val="4526"/>
                <a:lumOff val="146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4526"/>
                <a:lumOff val="146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4526"/>
                <a:lumOff val="146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0"/>
              <a:satOff val="4526"/>
              <a:lumOff val="1465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1DCED60-960A-4DA5-9D90-CB8FBB9AD950}">
      <dsp:nvSpPr>
        <dsp:cNvPr id="0" name=""/>
        <dsp:cNvSpPr/>
      </dsp:nvSpPr>
      <dsp:spPr>
        <a:xfrm>
          <a:off x="0" y="1725306"/>
          <a:ext cx="7291667" cy="4313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Very less coding</a:t>
          </a:r>
        </a:p>
      </dsp:txBody>
      <dsp:txXfrm>
        <a:off x="0" y="1725306"/>
        <a:ext cx="7291667" cy="431326"/>
      </dsp:txXfrm>
    </dsp:sp>
    <dsp:sp modelId="{C0677EEC-AEB2-4B96-97A7-93592E7C5971}">
      <dsp:nvSpPr>
        <dsp:cNvPr id="0" name=""/>
        <dsp:cNvSpPr/>
      </dsp:nvSpPr>
      <dsp:spPr>
        <a:xfrm>
          <a:off x="0" y="2156633"/>
          <a:ext cx="7291667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0"/>
                <a:satOff val="5657"/>
                <a:lumOff val="1831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5657"/>
                <a:lumOff val="1831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5657"/>
                <a:lumOff val="1831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0"/>
              <a:satOff val="5657"/>
              <a:lumOff val="1831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EA0C193-BB9B-40CF-8470-83B5EB667150}">
      <dsp:nvSpPr>
        <dsp:cNvPr id="0" name=""/>
        <dsp:cNvSpPr/>
      </dsp:nvSpPr>
      <dsp:spPr>
        <a:xfrm>
          <a:off x="0" y="2156633"/>
          <a:ext cx="7291667" cy="4313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Consistent design</a:t>
          </a:r>
        </a:p>
      </dsp:txBody>
      <dsp:txXfrm>
        <a:off x="0" y="2156633"/>
        <a:ext cx="7291667" cy="431326"/>
      </dsp:txXfrm>
    </dsp:sp>
    <dsp:sp modelId="{D12272F5-0551-4832-B904-EBCA87AFC92B}">
      <dsp:nvSpPr>
        <dsp:cNvPr id="0" name=""/>
        <dsp:cNvSpPr/>
      </dsp:nvSpPr>
      <dsp:spPr>
        <a:xfrm>
          <a:off x="0" y="2587959"/>
          <a:ext cx="7291667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0"/>
                <a:satOff val="6789"/>
                <a:lumOff val="2198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6789"/>
                <a:lumOff val="2198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6789"/>
                <a:lumOff val="2198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0"/>
              <a:satOff val="6789"/>
              <a:lumOff val="2198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738B15-8C28-404F-A51A-947771B3E5F8}">
      <dsp:nvSpPr>
        <dsp:cNvPr id="0" name=""/>
        <dsp:cNvSpPr/>
      </dsp:nvSpPr>
      <dsp:spPr>
        <a:xfrm>
          <a:off x="0" y="2587959"/>
          <a:ext cx="7291667" cy="4313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Open source</a:t>
          </a:r>
        </a:p>
      </dsp:txBody>
      <dsp:txXfrm>
        <a:off x="0" y="2587959"/>
        <a:ext cx="7291667" cy="431326"/>
      </dsp:txXfrm>
    </dsp:sp>
    <dsp:sp modelId="{9AB96DE6-77E0-47C6-AF4B-367A21C6E301}">
      <dsp:nvSpPr>
        <dsp:cNvPr id="0" name=""/>
        <dsp:cNvSpPr/>
      </dsp:nvSpPr>
      <dsp:spPr>
        <a:xfrm>
          <a:off x="0" y="3019286"/>
          <a:ext cx="7291667" cy="0"/>
        </a:xfrm>
        <a:prstGeom prst="line">
          <a:avLst/>
        </a:prstGeom>
        <a:gradFill rotWithShape="0">
          <a:gsLst>
            <a:gs pos="0">
              <a:schemeClr val="accent5">
                <a:shade val="80000"/>
                <a:hueOff val="0"/>
                <a:satOff val="7920"/>
                <a:lumOff val="2564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7920"/>
                <a:lumOff val="2564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7920"/>
                <a:lumOff val="2564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shade val="80000"/>
              <a:hueOff val="0"/>
              <a:satOff val="7920"/>
              <a:lumOff val="2564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9F7B842-830F-44B4-AC57-88DA6875BCF5}">
      <dsp:nvSpPr>
        <dsp:cNvPr id="0" name=""/>
        <dsp:cNvSpPr/>
      </dsp:nvSpPr>
      <dsp:spPr>
        <a:xfrm>
          <a:off x="0" y="3019286"/>
          <a:ext cx="7291667" cy="4313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Compatibility with browsers</a:t>
          </a:r>
        </a:p>
      </dsp:txBody>
      <dsp:txXfrm>
        <a:off x="0" y="3019286"/>
        <a:ext cx="7291667" cy="431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844E43F5-8472-470F-80B8-12DFDDB692B0}" type="datetimeFigureOut">
              <a:rPr lang="th-TH" smtClean="0">
                <a:latin typeface="Roboto Light" charset="0"/>
                <a:cs typeface="Roboto Light" charset="0"/>
              </a:rPr>
              <a:t>20/04/61</a:t>
            </a:fld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CF66D4DF-3FEB-4C81-9EA7-3C7131EDFF55}" type="slidenum">
              <a:rPr lang="th-TH" smtClean="0">
                <a:latin typeface="Roboto Light" charset="0"/>
                <a:cs typeface="Roboto Light" charset="0"/>
              </a:rPr>
              <a:t>‹#›</a:t>
            </a:fld>
            <a:endParaRPr lang="th-TH" dirty="0">
              <a:latin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4605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 b="0" i="0">
                <a:latin typeface="Roboto Light" charset="0"/>
                <a:cs typeface="Roboto Light" charset="0"/>
              </a:defRPr>
            </a:lvl1pPr>
          </a:lstStyle>
          <a:p>
            <a:endParaRPr lang="th-TH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2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 b="0" i="0">
                <a:latin typeface="Roboto Light" charset="0"/>
                <a:cs typeface="Roboto Light" charset="0"/>
              </a:defRPr>
            </a:lvl1pPr>
          </a:lstStyle>
          <a:p>
            <a:fld id="{79E4A670-A032-4BF2-9801-114F4383953B}" type="datetimeFigureOut">
              <a:rPr lang="th-TH" smtClean="0"/>
              <a:pPr/>
              <a:t>20/04/61</a:t>
            </a:fld>
            <a:endParaRPr lang="th-TH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th-TH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1"/>
            <a:ext cx="5608320" cy="3660459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th-TH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 b="0" i="0">
                <a:latin typeface="Roboto Light" charset="0"/>
                <a:cs typeface="Roboto Light" charset="0"/>
              </a:defRPr>
            </a:lvl1pPr>
          </a:lstStyle>
          <a:p>
            <a:endParaRPr lang="th-TH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 b="0" i="0">
                <a:latin typeface="Roboto Light" charset="0"/>
                <a:cs typeface="Roboto Light" charset="0"/>
              </a:defRPr>
            </a:lvl1pPr>
          </a:lstStyle>
          <a:p>
            <a:fld id="{DDE034FA-0DE7-4E19-9E6F-31A284D9A113}" type="slidenum">
              <a:rPr lang="th-TH" smtClean="0"/>
              <a:pPr/>
              <a:t>‹#›</a:t>
            </a:fld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04765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Roboto Light" charset="0"/>
      </a:defRPr>
    </a:lvl1pPr>
    <a:lvl2pPr marL="4572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+mn-cs"/>
      </a:defRPr>
    </a:lvl2pPr>
    <a:lvl3pPr marL="9144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+mn-cs"/>
      </a:defRPr>
    </a:lvl3pPr>
    <a:lvl4pPr marL="13716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+mn-cs"/>
      </a:defRPr>
    </a:lvl4pPr>
    <a:lvl5pPr marL="1828800" algn="l" defTabSz="914400" rtl="0" eaLnBrk="1" latinLnBrk="0" hangingPunct="1">
      <a:defRPr sz="1800" b="0" i="0" kern="1200">
        <a:solidFill>
          <a:schemeClr val="tx1"/>
        </a:solidFill>
        <a:latin typeface="Roboto Light" charset="0"/>
        <a:ea typeface="+mn-ea"/>
        <a:cs typeface="Roboto Light" charset="0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GB" dirty="0"/>
              <a:t>SHORT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034FA-0DE7-4E19-9E6F-31A284D9A113}" type="slidenum">
              <a:rPr lang="th-TH" smtClean="0"/>
              <a:t>1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620821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E034FA-0DE7-4E19-9E6F-31A284D9A113}" type="slidenum">
              <a:rPr kumimoji="0" lang="th-T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Light" charset="0"/>
                <a:ea typeface="+mn-e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th-TH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 Light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81185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87D41-E8AB-4DA0-AC71-2F37D2A780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29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87D41-E8AB-4DA0-AC71-2F37D2A780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79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87D41-E8AB-4DA0-AC71-2F37D2A780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88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87D41-E8AB-4DA0-AC71-2F37D2A780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120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787D41-E8AB-4DA0-AC71-2F37D2A780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4617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E034FA-0DE7-4E19-9E6F-31A284D9A113}" type="slidenum">
              <a:rPr kumimoji="0" lang="th-T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Light" charset="0"/>
                <a:ea typeface="+mn-e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th-TH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 Light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68192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E034FA-0DE7-4E19-9E6F-31A284D9A113}" type="slidenum">
              <a:rPr kumimoji="0" lang="th-T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Light" charset="0"/>
                <a:ea typeface="+mn-e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th-TH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 Light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06203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DE034FA-0DE7-4E19-9E6F-31A284D9A113}" type="slidenum">
              <a:rPr kumimoji="0" lang="th-TH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Roboto Light" charset="0"/>
                <a:ea typeface="+mn-e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th-TH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oboto Light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74188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1999" cy="6858000"/>
          </a:xfrm>
          <a:solidFill>
            <a:schemeClr val="bg2"/>
          </a:solidFill>
        </p:spPr>
        <p:txBody>
          <a:bodyPr lIns="1188720" tIns="3291840">
            <a:normAutofit/>
          </a:bodyPr>
          <a:lstStyle>
            <a:lvl1pPr marL="0" indent="0">
              <a:buNone/>
              <a:defRPr sz="1600" b="0" i="0" baseline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Add image here &gt;&gt; Right-click and Send to back</a:t>
            </a:r>
            <a:endParaRPr lang="th-TH" dirty="0"/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118788" y="429768"/>
            <a:ext cx="5631251" cy="5010912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320040" tIns="320040" rIns="182880" bIns="2103120" anchor="t" anchorCtr="0">
            <a:noAutofit/>
          </a:bodyPr>
          <a:lstStyle>
            <a:lvl1pPr>
              <a:defRPr sz="480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 hidden="1"/>
          <p:cNvSpPr/>
          <p:nvPr userDrawn="1"/>
        </p:nvSpPr>
        <p:spPr>
          <a:xfrm>
            <a:off x="6035040" y="440266"/>
            <a:ext cx="5713012" cy="49973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502920" rtlCol="0" anchor="ctr"/>
          <a:lstStyle/>
          <a:p>
            <a:pPr algn="ctr"/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6481623" y="3934906"/>
            <a:ext cx="4743515" cy="330994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000" b="1" i="0" baseline="0">
                <a:solidFill>
                  <a:schemeClr val="tx2"/>
                </a:solidFill>
                <a:latin typeface="+mn-lt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  <a:endParaRPr lang="th-TH" dirty="0"/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481623" y="4265901"/>
            <a:ext cx="4743515" cy="26535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Job Title</a:t>
            </a:r>
            <a:endParaRPr lang="th-TH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481623" y="4841574"/>
            <a:ext cx="4743515" cy="26535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DD MM YYYY</a:t>
            </a:r>
            <a:endParaRPr lang="th-TH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440266"/>
            <a:ext cx="2463207" cy="922780"/>
            <a:chOff x="0" y="440266"/>
            <a:chExt cx="2463207" cy="922780"/>
          </a:xfrm>
        </p:grpSpPr>
        <p:sp>
          <p:nvSpPr>
            <p:cNvPr id="12" name="Rectangle 20"/>
            <p:cNvSpPr/>
            <p:nvPr userDrawn="1"/>
          </p:nvSpPr>
          <p:spPr>
            <a:xfrm>
              <a:off x="0" y="440266"/>
              <a:ext cx="2463207" cy="922780"/>
            </a:xfrm>
            <a:custGeom>
              <a:avLst/>
              <a:gdLst>
                <a:gd name="connsiteX0" fmla="*/ 0 w 2463207"/>
                <a:gd name="connsiteY0" fmla="*/ 0 h 920204"/>
                <a:gd name="connsiteX1" fmla="*/ 2463207 w 2463207"/>
                <a:gd name="connsiteY1" fmla="*/ 0 h 920204"/>
                <a:gd name="connsiteX2" fmla="*/ 2463207 w 2463207"/>
                <a:gd name="connsiteY2" fmla="*/ 920204 h 920204"/>
                <a:gd name="connsiteX3" fmla="*/ 0 w 2463207"/>
                <a:gd name="connsiteY3" fmla="*/ 920204 h 920204"/>
                <a:gd name="connsiteX4" fmla="*/ 0 w 2463207"/>
                <a:gd name="connsiteY4" fmla="*/ 0 h 920204"/>
                <a:gd name="connsiteX0" fmla="*/ 0 w 2463207"/>
                <a:gd name="connsiteY0" fmla="*/ 0 h 922780"/>
                <a:gd name="connsiteX1" fmla="*/ 2463207 w 2463207"/>
                <a:gd name="connsiteY1" fmla="*/ 0 h 922780"/>
                <a:gd name="connsiteX2" fmla="*/ 2262297 w 2463207"/>
                <a:gd name="connsiteY2" fmla="*/ 922780 h 922780"/>
                <a:gd name="connsiteX3" fmla="*/ 0 w 2463207"/>
                <a:gd name="connsiteY3" fmla="*/ 920204 h 922780"/>
                <a:gd name="connsiteX4" fmla="*/ 0 w 2463207"/>
                <a:gd name="connsiteY4" fmla="*/ 0 h 92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3207" h="922780">
                  <a:moveTo>
                    <a:pt x="0" y="0"/>
                  </a:moveTo>
                  <a:lnTo>
                    <a:pt x="2463207" y="0"/>
                  </a:lnTo>
                  <a:lnTo>
                    <a:pt x="2262297" y="922780"/>
                  </a:lnTo>
                  <a:lnTo>
                    <a:pt x="0" y="920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>
                <a:latin typeface="Roboto Light" charset="0"/>
                <a:cs typeface="Roboto Light" charset="0"/>
              </a:endParaRPr>
            </a:p>
          </p:txBody>
        </p:sp>
        <p:pic>
          <p:nvPicPr>
            <p:cNvPr id="13" name="Picture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80" y="626480"/>
              <a:ext cx="1492045" cy="524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Content Placeholder 19"/>
          <p:cNvSpPr>
            <a:spLocks noGrp="1"/>
          </p:cNvSpPr>
          <p:nvPr>
            <p:ph sz="quarter" idx="14"/>
          </p:nvPr>
        </p:nvSpPr>
        <p:spPr>
          <a:xfrm>
            <a:off x="6481621" y="3653591"/>
            <a:ext cx="1861210" cy="104022"/>
          </a:xfrm>
          <a:solidFill>
            <a:schemeClr val="accent1"/>
          </a:solidFill>
        </p:spPr>
        <p:txBody>
          <a:bodyPr>
            <a:noAutofit/>
          </a:bodyPr>
          <a:lstStyle>
            <a:lvl1pPr>
              <a:defRPr sz="8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6099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316736"/>
            <a:ext cx="11274425" cy="655638"/>
          </a:xfrm>
        </p:spPr>
        <p:txBody>
          <a:bodyPr>
            <a:noAutofit/>
          </a:bodyPr>
          <a:lstStyle>
            <a:lvl1pPr marL="0" indent="0">
              <a:buNone/>
              <a:defRPr sz="2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/>
                </a:solidFill>
              </a:defRPr>
            </a:lvl2pPr>
            <a:lvl3pPr marL="914400" indent="0">
              <a:buNone/>
              <a:defRPr sz="2000">
                <a:solidFill>
                  <a:schemeClr val="tx2"/>
                </a:solidFill>
              </a:defRPr>
            </a:lvl3pPr>
            <a:lvl4pPr marL="1371600" indent="0">
              <a:buNone/>
              <a:defRPr sz="2000">
                <a:solidFill>
                  <a:schemeClr val="tx2"/>
                </a:solidFill>
              </a:defRPr>
            </a:lvl4pPr>
            <a:lvl5pPr marL="1828800" indent="0">
              <a:buNone/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Slide subtitle to help define your message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779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Lin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457200" y="1636791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 userDrawn="1"/>
        </p:nvSpPr>
        <p:spPr>
          <a:xfrm>
            <a:off x="457198" y="1005990"/>
            <a:ext cx="1894995" cy="1608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66713"/>
            <a:ext cx="11274552" cy="1107996"/>
          </a:xfrm>
        </p:spPr>
        <p:txBody>
          <a:bodyPr rIns="0" anchor="b" anchorCtr="0">
            <a:noAutofit/>
          </a:bodyPr>
          <a:lstStyle>
            <a:lvl1pPr algn="l">
              <a:lnSpc>
                <a:spcPct val="100000"/>
              </a:lnSpc>
              <a:defRPr sz="3600" b="0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Use for two-line main title ONLY </a:t>
            </a:r>
            <a:br>
              <a:rPr lang="en-US" dirty="0"/>
            </a:br>
            <a:r>
              <a:rPr lang="en-US" dirty="0"/>
              <a:t>if you cannot edit to one line</a:t>
            </a:r>
          </a:p>
        </p:txBody>
      </p:sp>
    </p:spTree>
    <p:extLst>
      <p:ext uri="{BB962C8B-B14F-4D97-AF65-F5344CB8AC3E}">
        <p14:creationId xmlns:p14="http://schemas.microsoft.com/office/powerpoint/2010/main" val="130827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Line Title w/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457200" y="1636791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 userDrawn="1"/>
        </p:nvSpPr>
        <p:spPr>
          <a:xfrm>
            <a:off x="457198" y="1005990"/>
            <a:ext cx="1894995" cy="1608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66713"/>
            <a:ext cx="11274552" cy="1107996"/>
          </a:xfrm>
        </p:spPr>
        <p:txBody>
          <a:bodyPr rIns="0" anchor="b" anchorCtr="0">
            <a:spAutoFit/>
          </a:bodyPr>
          <a:lstStyle>
            <a:lvl1pPr algn="l">
              <a:lnSpc>
                <a:spcPct val="100000"/>
              </a:lnSpc>
              <a:defRPr sz="3600" b="0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Use for two-line main title ONLY </a:t>
            </a:r>
            <a:br>
              <a:rPr lang="en-US" dirty="0"/>
            </a:br>
            <a:r>
              <a:rPr lang="en-US" dirty="0"/>
              <a:t>if you cannot edit to one line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57200" y="2105020"/>
            <a:ext cx="11274425" cy="40798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5851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,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1020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6102096" y="0"/>
            <a:ext cx="6089904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600" b="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Roboto Light" charset="0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2008978"/>
            <a:ext cx="5189025" cy="1225296"/>
          </a:xfrm>
        </p:spPr>
        <p:txBody>
          <a:bodyPr rIns="0" anchor="b" anchorCtr="0">
            <a:no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3892814"/>
            <a:ext cx="5189026" cy="369332"/>
          </a:xfrm>
        </p:spPr>
        <p:txBody>
          <a:bodyPr rIns="0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000" b="0" i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Content here</a:t>
            </a:r>
            <a:endParaRPr lang="th-TH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51683" y="3556575"/>
            <a:ext cx="1861210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523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,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6097326" y="0"/>
            <a:ext cx="61020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6759" y="0"/>
            <a:ext cx="6089904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600" b="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Roboto Light" charset="0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553862" y="2008978"/>
            <a:ext cx="5189025" cy="1225296"/>
          </a:xfrm>
        </p:spPr>
        <p:txBody>
          <a:bodyPr rIns="0" anchor="b" anchorCtr="0">
            <a:no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553863" y="3892814"/>
            <a:ext cx="5189026" cy="369332"/>
          </a:xfrm>
        </p:spPr>
        <p:txBody>
          <a:bodyPr rIns="0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000" b="0" i="0" baseline="0">
                <a:solidFill>
                  <a:schemeClr val="bg1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Content here</a:t>
            </a:r>
            <a:endParaRPr lang="th-TH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553862" y="3556575"/>
            <a:ext cx="1861210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97365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Statement on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857064" y="3326443"/>
            <a:ext cx="1861210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7569" y="2334286"/>
            <a:ext cx="8579740" cy="664797"/>
          </a:xfrm>
        </p:spPr>
        <p:txBody>
          <a:bodyPr wrap="square" rIns="0" anchor="b" anchorCtr="0">
            <a:sp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1827568" y="3664214"/>
            <a:ext cx="8579741" cy="1751331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  <a:defRPr sz="2400" b="0" baseline="0">
                <a:solidFill>
                  <a:schemeClr val="bg1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625436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Statement on Ligh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7569" y="2334286"/>
            <a:ext cx="8579740" cy="664797"/>
          </a:xfrm>
        </p:spPr>
        <p:txBody>
          <a:bodyPr wrap="square" rIns="0" anchor="b" anchorCtr="0">
            <a:sp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857064" y="3326443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1827568" y="3664214"/>
            <a:ext cx="8579741" cy="1751331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  <a:defRPr sz="24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497731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Statement 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27569" y="2334286"/>
            <a:ext cx="8579740" cy="664797"/>
          </a:xfrm>
        </p:spPr>
        <p:txBody>
          <a:bodyPr wrap="square" rIns="0" anchor="b" anchorCtr="0">
            <a:spAutoFit/>
          </a:bodyPr>
          <a:lstStyle>
            <a:lvl1pPr algn="l">
              <a:lnSpc>
                <a:spcPct val="90000"/>
              </a:lnSpc>
              <a:defRPr sz="4800" b="0" cap="all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1827568" y="3664214"/>
            <a:ext cx="8579741" cy="1751331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  <a:defRPr sz="24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857064" y="3326443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318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, 3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1" cy="25146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155448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2717" y="3085083"/>
            <a:ext cx="3474720" cy="2244002"/>
          </a:xfrm>
        </p:spPr>
        <p:txBody>
          <a:bodyPr wrap="square" rIns="0" anchor="t" anchorCtr="0">
            <a:noAutofit/>
          </a:bodyPr>
          <a:lstStyle>
            <a:lvl1pPr algn="l">
              <a:lnSpc>
                <a:spcPct val="90000"/>
              </a:lnSpc>
              <a:defRPr sz="3600" b="0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368374" y="3228477"/>
            <a:ext cx="3474720" cy="2949900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18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8274050" y="3227942"/>
            <a:ext cx="3475038" cy="295060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Short statement here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62717" y="5489540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6373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, 3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4343400"/>
            <a:ext cx="12192001" cy="25146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155448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22900" y="1025611"/>
            <a:ext cx="2063578" cy="296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65760"/>
            <a:ext cx="3474720" cy="2574085"/>
          </a:xfrm>
        </p:spPr>
        <p:txBody>
          <a:bodyPr wrap="square" rIns="0" anchor="t" anchorCtr="0">
            <a:noAutofit/>
          </a:bodyPr>
          <a:lstStyle>
            <a:lvl1pPr algn="l">
              <a:lnSpc>
                <a:spcPct val="100000"/>
              </a:lnSpc>
              <a:defRPr sz="3600" b="0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368374" y="550799"/>
            <a:ext cx="3474720" cy="2908256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18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Short statement here</a:t>
            </a:r>
            <a:endParaRPr lang="th-TH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8274050" y="550843"/>
            <a:ext cx="3475038" cy="2908954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Short statement here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62717" y="3159294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409379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/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9"/>
          <p:cNvSpPr>
            <a:spLocks noChangeAspect="1" noEditPoints="1"/>
          </p:cNvSpPr>
          <p:nvPr userDrawn="1"/>
        </p:nvSpPr>
        <p:spPr bwMode="auto">
          <a:xfrm rot="10800000">
            <a:off x="-3336759" y="3244177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6117336" y="429768"/>
            <a:ext cx="5632704" cy="5010912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320040" tIns="320040" rIns="182880" bIns="2103120" rtlCol="0" anchor="t" anchorCtr="0">
            <a:no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buNone/>
            </a:pPr>
            <a:endParaRPr lang="en-US" sz="4800" b="0" i="0" cap="none" baseline="0" dirty="0">
              <a:solidFill>
                <a:schemeClr val="accent1"/>
              </a:solidFill>
              <a:latin typeface="+mj-lt"/>
              <a:ea typeface="+mj-ea"/>
              <a:cs typeface="Roboto Light" charset="0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6117336" y="429768"/>
            <a:ext cx="5632704" cy="3194818"/>
          </a:xfrm>
          <a:noFill/>
          <a:effectLst/>
        </p:spPr>
        <p:txBody>
          <a:bodyPr lIns="320040" tIns="320040" rIns="182880" bIns="320040" anchor="t" anchorCtr="0">
            <a:noAutofit/>
          </a:bodyPr>
          <a:lstStyle>
            <a:lvl1pPr>
              <a:defRPr sz="480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Rectangle 13" hidden="1"/>
          <p:cNvSpPr/>
          <p:nvPr userDrawn="1"/>
        </p:nvSpPr>
        <p:spPr>
          <a:xfrm>
            <a:off x="6035040" y="440266"/>
            <a:ext cx="5713012" cy="49973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502920" rtlCol="0" anchor="ctr"/>
          <a:lstStyle/>
          <a:p>
            <a:pPr algn="ctr"/>
            <a:endParaRPr lang="th-TH" dirty="0">
              <a:latin typeface="Roboto Light" charset="0"/>
              <a:cs typeface="Roboto Light" charset="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6481623" y="3934906"/>
            <a:ext cx="4743515" cy="330994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000" b="1" i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Speaker Name</a:t>
            </a:r>
            <a:endParaRPr lang="th-TH" dirty="0"/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481623" y="4265901"/>
            <a:ext cx="4743515" cy="26535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Job Title</a:t>
            </a:r>
            <a:endParaRPr lang="th-TH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6481623" y="4841574"/>
            <a:ext cx="4743515" cy="26535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DD MM YYYY</a:t>
            </a:r>
            <a:endParaRPr lang="th-TH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440266"/>
            <a:ext cx="2463207" cy="922780"/>
            <a:chOff x="0" y="440266"/>
            <a:chExt cx="2463207" cy="922780"/>
          </a:xfrm>
        </p:grpSpPr>
        <p:sp>
          <p:nvSpPr>
            <p:cNvPr id="12" name="Rectangle 20"/>
            <p:cNvSpPr/>
            <p:nvPr userDrawn="1"/>
          </p:nvSpPr>
          <p:spPr>
            <a:xfrm>
              <a:off x="0" y="440266"/>
              <a:ext cx="2463207" cy="922780"/>
            </a:xfrm>
            <a:custGeom>
              <a:avLst/>
              <a:gdLst>
                <a:gd name="connsiteX0" fmla="*/ 0 w 2463207"/>
                <a:gd name="connsiteY0" fmla="*/ 0 h 920204"/>
                <a:gd name="connsiteX1" fmla="*/ 2463207 w 2463207"/>
                <a:gd name="connsiteY1" fmla="*/ 0 h 920204"/>
                <a:gd name="connsiteX2" fmla="*/ 2463207 w 2463207"/>
                <a:gd name="connsiteY2" fmla="*/ 920204 h 920204"/>
                <a:gd name="connsiteX3" fmla="*/ 0 w 2463207"/>
                <a:gd name="connsiteY3" fmla="*/ 920204 h 920204"/>
                <a:gd name="connsiteX4" fmla="*/ 0 w 2463207"/>
                <a:gd name="connsiteY4" fmla="*/ 0 h 920204"/>
                <a:gd name="connsiteX0" fmla="*/ 0 w 2463207"/>
                <a:gd name="connsiteY0" fmla="*/ 0 h 922780"/>
                <a:gd name="connsiteX1" fmla="*/ 2463207 w 2463207"/>
                <a:gd name="connsiteY1" fmla="*/ 0 h 922780"/>
                <a:gd name="connsiteX2" fmla="*/ 2262297 w 2463207"/>
                <a:gd name="connsiteY2" fmla="*/ 922780 h 922780"/>
                <a:gd name="connsiteX3" fmla="*/ 0 w 2463207"/>
                <a:gd name="connsiteY3" fmla="*/ 920204 h 922780"/>
                <a:gd name="connsiteX4" fmla="*/ 0 w 2463207"/>
                <a:gd name="connsiteY4" fmla="*/ 0 h 92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3207" h="922780">
                  <a:moveTo>
                    <a:pt x="0" y="0"/>
                  </a:moveTo>
                  <a:lnTo>
                    <a:pt x="2463207" y="0"/>
                  </a:lnTo>
                  <a:lnTo>
                    <a:pt x="2262297" y="922780"/>
                  </a:lnTo>
                  <a:lnTo>
                    <a:pt x="0" y="920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>
                <a:latin typeface="Roboto Light" charset="0"/>
                <a:cs typeface="Roboto Light" charset="0"/>
              </a:endParaRPr>
            </a:p>
          </p:txBody>
        </p:sp>
        <p:pic>
          <p:nvPicPr>
            <p:cNvPr id="13" name="Picture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80" y="626480"/>
              <a:ext cx="1492045" cy="524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22" name="Straight Connector 21"/>
          <p:cNvCxnSpPr/>
          <p:nvPr userDrawn="1"/>
        </p:nvCxnSpPr>
        <p:spPr>
          <a:xfrm>
            <a:off x="6481621" y="3704907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39180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, 2-column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8274031" y="0"/>
            <a:ext cx="391797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62717" y="2620312"/>
            <a:ext cx="3474720" cy="3558065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14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Slide details or supporting points</a:t>
            </a:r>
            <a:endParaRPr lang="th-TH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368393" y="2619633"/>
            <a:ext cx="3475038" cy="355891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1200"/>
              </a:spcAft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Slide details or supporting points</a:t>
            </a:r>
            <a:endParaRPr lang="th-TH" dirty="0"/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462717" y="1532918"/>
            <a:ext cx="7375197" cy="869820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20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Slide introduction statement here</a:t>
            </a:r>
            <a:endParaRPr lang="th-TH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5866"/>
            <a:ext cx="7380714" cy="498598"/>
          </a:xfrm>
        </p:spPr>
        <p:txBody>
          <a:bodyPr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3487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, one-column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8274030" y="0"/>
            <a:ext cx="391797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57200" y="1550988"/>
            <a:ext cx="7351713" cy="46863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5866"/>
            <a:ext cx="735171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8618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, 2-column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91797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354086" y="2620312"/>
            <a:ext cx="3474720" cy="3558065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14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Slide details or supporting points</a:t>
            </a:r>
            <a:endParaRPr lang="th-TH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8259762" y="2619633"/>
            <a:ext cx="3475038" cy="355891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spcAft>
                <a:spcPts val="1200"/>
              </a:spcAft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2"/>
                </a:solidFill>
              </a:defRPr>
            </a:lvl2pPr>
            <a:lvl3pPr marL="914400" indent="0">
              <a:buNone/>
              <a:defRPr sz="1800">
                <a:solidFill>
                  <a:schemeClr val="tx2"/>
                </a:solidFill>
              </a:defRPr>
            </a:lvl3pPr>
            <a:lvl4pPr marL="1371600" indent="0">
              <a:buNone/>
              <a:defRPr sz="1800">
                <a:solidFill>
                  <a:schemeClr val="tx2"/>
                </a:solidFill>
              </a:defRPr>
            </a:lvl4pPr>
            <a:lvl5pPr marL="1828800" indent="0">
              <a:buNone/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Slide details or supporting points</a:t>
            </a:r>
            <a:endParaRPr lang="th-TH" dirty="0"/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4354085" y="1532918"/>
            <a:ext cx="7375197" cy="869820"/>
          </a:xfrm>
        </p:spPr>
        <p:txBody>
          <a:bodyPr rIns="0">
            <a:noAutofit/>
          </a:bodyPr>
          <a:lstStyle>
            <a:lvl1pPr marL="0" indent="0" algn="l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None/>
              <a:defRPr sz="2000" b="0" baseline="0">
                <a:solidFill>
                  <a:schemeClr val="tx2"/>
                </a:solidFill>
                <a:latin typeface="+mn-lt"/>
                <a:ea typeface="Roboto" panose="02000000000000000000" pitchFamily="2" charset="0"/>
              </a:defRPr>
            </a:lvl1pPr>
          </a:lstStyle>
          <a:p>
            <a:pPr lvl="0"/>
            <a:r>
              <a:rPr lang="en-US" dirty="0"/>
              <a:t>Slide introduction statement here</a:t>
            </a:r>
            <a:endParaRPr lang="th-TH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4351327" y="1092336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1326" y="435866"/>
            <a:ext cx="738347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9089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, one-column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3917970" cy="685800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2743200" rIns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th-TH" sz="1800" i="0" kern="1200" baseline="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GB" dirty="0"/>
              <a:t>Add image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359729" y="1550988"/>
            <a:ext cx="7351713" cy="4686300"/>
          </a:xfrm>
        </p:spPr>
        <p:txBody>
          <a:bodyPr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351327" y="1092336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1326" y="435866"/>
            <a:ext cx="7383473" cy="4985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0220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13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897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bIns="822960" anchor="ctr" anchorCtr="1"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icon to insert full-page image</a:t>
            </a:r>
          </a:p>
        </p:txBody>
      </p:sp>
    </p:spTree>
    <p:extLst>
      <p:ext uri="{BB962C8B-B14F-4D97-AF65-F5344CB8AC3E}">
        <p14:creationId xmlns:p14="http://schemas.microsoft.com/office/powerpoint/2010/main" val="9505085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Bleed photo w/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2192897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bIns="822960" anchor="ctr" anchorCtr="1"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icon to insert full-page image &gt;&gt; Then right-click and send to back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19"/>
          <p:cNvSpPr>
            <a:spLocks noGrp="1"/>
          </p:cNvSpPr>
          <p:nvPr>
            <p:ph sz="quarter" idx="14"/>
          </p:nvPr>
        </p:nvSpPr>
        <p:spPr>
          <a:xfrm>
            <a:off x="458865" y="1040325"/>
            <a:ext cx="1861210" cy="104022"/>
          </a:xfrm>
          <a:solidFill>
            <a:schemeClr val="accent1"/>
          </a:solidFill>
        </p:spPr>
        <p:txBody>
          <a:bodyPr>
            <a:noAutofit/>
          </a:bodyPr>
          <a:lstStyle>
            <a:lvl1pPr>
              <a:defRPr sz="80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66246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Over Dark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1"/>
            <a:ext cx="12192897" cy="686759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bIns="822960" anchor="ctr" anchorCtr="1"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icon to insert full-page image &gt;&gt; Then right-click and send to back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556252" y="856476"/>
            <a:ext cx="6000959" cy="147732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82880" tIns="182880" rIns="182880" bIns="182880" anchor="t" anchorCtr="0">
            <a:spAutoFit/>
          </a:bodyPr>
          <a:lstStyle>
            <a:lvl1pPr>
              <a:lnSpc>
                <a:spcPct val="90000"/>
              </a:lnSpc>
              <a:defRPr sz="40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Optional key message statement</a:t>
            </a:r>
          </a:p>
        </p:txBody>
      </p:sp>
    </p:spTree>
    <p:extLst>
      <p:ext uri="{BB962C8B-B14F-4D97-AF65-F5344CB8AC3E}">
        <p14:creationId xmlns:p14="http://schemas.microsoft.com/office/powerpoint/2010/main" val="40137181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Message Over L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1"/>
            <a:ext cx="12192897" cy="686759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bIns="822960" anchor="ctr" anchorCtr="1">
            <a:normAutofit/>
          </a:bodyPr>
          <a:lstStyle>
            <a:lvl1pPr marL="0" indent="0">
              <a:buNone/>
              <a:defRPr sz="180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icon to insert full-page image &gt;&gt; Then right-click and send to back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 hasCustomPrompt="1"/>
          </p:nvPr>
        </p:nvSpPr>
        <p:spPr>
          <a:xfrm>
            <a:off x="556252" y="856476"/>
            <a:ext cx="6000959" cy="1477328"/>
          </a:xfrm>
          <a:solidFill>
            <a:schemeClr val="accent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82880" tIns="182880" rIns="182880" bIns="182880" anchor="t" anchorCtr="0">
            <a:spAutoFit/>
          </a:bodyPr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Optional key message statement</a:t>
            </a:r>
          </a:p>
        </p:txBody>
      </p:sp>
    </p:spTree>
    <p:extLst>
      <p:ext uri="{BB962C8B-B14F-4D97-AF65-F5344CB8AC3E}">
        <p14:creationId xmlns:p14="http://schemas.microsoft.com/office/powerpoint/2010/main" val="20377370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503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278757" y="1005149"/>
            <a:ext cx="2118454" cy="292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8791575" y="6219825"/>
            <a:ext cx="3400425" cy="63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984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54299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bre logo on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atin typeface="+mn-lt"/>
              <a:cs typeface="Arial" panose="020B0604020202020204" pitchFamily="34" charset="0"/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4088027" y="2942011"/>
            <a:ext cx="4015946" cy="973978"/>
            <a:chOff x="968376" y="633413"/>
            <a:chExt cx="9772650" cy="2370138"/>
          </a:xfrm>
        </p:grpSpPr>
        <p:sp>
          <p:nvSpPr>
            <p:cNvPr id="11" name="Freeform 5"/>
            <p:cNvSpPr>
              <a:spLocks noEditPoints="1"/>
            </p:cNvSpPr>
            <p:nvPr userDrawn="1"/>
          </p:nvSpPr>
          <p:spPr bwMode="auto">
            <a:xfrm>
              <a:off x="8613776" y="1333500"/>
              <a:ext cx="1984375" cy="1658938"/>
            </a:xfrm>
            <a:custGeom>
              <a:avLst/>
              <a:gdLst>
                <a:gd name="T0" fmla="*/ 509 w 555"/>
                <a:gd name="T1" fmla="*/ 310 h 463"/>
                <a:gd name="T2" fmla="*/ 240 w 555"/>
                <a:gd name="T3" fmla="*/ 463 h 463"/>
                <a:gd name="T4" fmla="*/ 30 w 555"/>
                <a:gd name="T5" fmla="*/ 229 h 463"/>
                <a:gd name="T6" fmla="*/ 324 w 555"/>
                <a:gd name="T7" fmla="*/ 0 h 463"/>
                <a:gd name="T8" fmla="*/ 529 w 555"/>
                <a:gd name="T9" fmla="*/ 240 h 463"/>
                <a:gd name="T10" fmla="*/ 523 w 555"/>
                <a:gd name="T11" fmla="*/ 270 h 463"/>
                <a:gd name="T12" fmla="*/ 220 w 555"/>
                <a:gd name="T13" fmla="*/ 270 h 463"/>
                <a:gd name="T14" fmla="*/ 215 w 555"/>
                <a:gd name="T15" fmla="*/ 303 h 463"/>
                <a:gd name="T16" fmla="*/ 262 w 555"/>
                <a:gd name="T17" fmla="*/ 355 h 463"/>
                <a:gd name="T18" fmla="*/ 325 w 555"/>
                <a:gd name="T19" fmla="*/ 310 h 463"/>
                <a:gd name="T20" fmla="*/ 509 w 555"/>
                <a:gd name="T21" fmla="*/ 310 h 463"/>
                <a:gd name="T22" fmla="*/ 353 w 555"/>
                <a:gd name="T23" fmla="*/ 178 h 463"/>
                <a:gd name="T24" fmla="*/ 355 w 555"/>
                <a:gd name="T25" fmla="*/ 167 h 463"/>
                <a:gd name="T26" fmla="*/ 310 w 555"/>
                <a:gd name="T27" fmla="*/ 108 h 463"/>
                <a:gd name="T28" fmla="*/ 240 w 555"/>
                <a:gd name="T29" fmla="*/ 178 h 463"/>
                <a:gd name="T30" fmla="*/ 353 w 555"/>
                <a:gd name="T31" fmla="*/ 178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5" h="463">
                  <a:moveTo>
                    <a:pt x="509" y="310"/>
                  </a:moveTo>
                  <a:cubicBezTo>
                    <a:pt x="477" y="402"/>
                    <a:pt x="387" y="463"/>
                    <a:pt x="240" y="463"/>
                  </a:cubicBezTo>
                  <a:cubicBezTo>
                    <a:pt x="118" y="463"/>
                    <a:pt x="0" y="391"/>
                    <a:pt x="30" y="229"/>
                  </a:cubicBezTo>
                  <a:cubicBezTo>
                    <a:pt x="54" y="92"/>
                    <a:pt x="180" y="0"/>
                    <a:pt x="324" y="0"/>
                  </a:cubicBezTo>
                  <a:cubicBezTo>
                    <a:pt x="485" y="0"/>
                    <a:pt x="555" y="111"/>
                    <a:pt x="529" y="240"/>
                  </a:cubicBezTo>
                  <a:cubicBezTo>
                    <a:pt x="523" y="270"/>
                    <a:pt x="523" y="270"/>
                    <a:pt x="523" y="270"/>
                  </a:cubicBezTo>
                  <a:cubicBezTo>
                    <a:pt x="220" y="270"/>
                    <a:pt x="220" y="270"/>
                    <a:pt x="220" y="270"/>
                  </a:cubicBezTo>
                  <a:cubicBezTo>
                    <a:pt x="219" y="273"/>
                    <a:pt x="215" y="287"/>
                    <a:pt x="215" y="303"/>
                  </a:cubicBezTo>
                  <a:cubicBezTo>
                    <a:pt x="215" y="341"/>
                    <a:pt x="236" y="355"/>
                    <a:pt x="262" y="355"/>
                  </a:cubicBezTo>
                  <a:cubicBezTo>
                    <a:pt x="289" y="355"/>
                    <a:pt x="312" y="340"/>
                    <a:pt x="325" y="310"/>
                  </a:cubicBezTo>
                  <a:lnTo>
                    <a:pt x="509" y="310"/>
                  </a:lnTo>
                  <a:close/>
                  <a:moveTo>
                    <a:pt x="353" y="178"/>
                  </a:moveTo>
                  <a:cubicBezTo>
                    <a:pt x="355" y="167"/>
                    <a:pt x="355" y="167"/>
                    <a:pt x="355" y="167"/>
                  </a:cubicBezTo>
                  <a:cubicBezTo>
                    <a:pt x="362" y="134"/>
                    <a:pt x="345" y="108"/>
                    <a:pt x="310" y="108"/>
                  </a:cubicBezTo>
                  <a:cubicBezTo>
                    <a:pt x="277" y="108"/>
                    <a:pt x="250" y="132"/>
                    <a:pt x="240" y="178"/>
                  </a:cubicBezTo>
                  <a:cubicBezTo>
                    <a:pt x="353" y="178"/>
                    <a:pt x="353" y="178"/>
                    <a:pt x="353" y="17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6"/>
            <p:cNvSpPr>
              <a:spLocks/>
            </p:cNvSpPr>
            <p:nvPr userDrawn="1"/>
          </p:nvSpPr>
          <p:spPr bwMode="auto">
            <a:xfrm>
              <a:off x="7212013" y="1362075"/>
              <a:ext cx="1584325" cy="1579563"/>
            </a:xfrm>
            <a:custGeom>
              <a:avLst/>
              <a:gdLst>
                <a:gd name="T0" fmla="*/ 393 w 443"/>
                <a:gd name="T1" fmla="*/ 0 h 441"/>
                <a:gd name="T2" fmla="*/ 285 w 443"/>
                <a:gd name="T3" fmla="*/ 61 h 441"/>
                <a:gd name="T4" fmla="*/ 281 w 443"/>
                <a:gd name="T5" fmla="*/ 61 h 441"/>
                <a:gd name="T6" fmla="*/ 287 w 443"/>
                <a:gd name="T7" fmla="*/ 5 h 441"/>
                <a:gd name="T8" fmla="*/ 93 w 443"/>
                <a:gd name="T9" fmla="*/ 5 h 441"/>
                <a:gd name="T10" fmla="*/ 81 w 443"/>
                <a:gd name="T11" fmla="*/ 62 h 441"/>
                <a:gd name="T12" fmla="*/ 188 w 443"/>
                <a:gd name="T13" fmla="*/ 51 h 441"/>
                <a:gd name="T14" fmla="*/ 186 w 443"/>
                <a:gd name="T15" fmla="*/ 62 h 441"/>
                <a:gd name="T16" fmla="*/ 77 w 443"/>
                <a:gd name="T17" fmla="*/ 79 h 441"/>
                <a:gd name="T18" fmla="*/ 0 w 443"/>
                <a:gd name="T19" fmla="*/ 441 h 441"/>
                <a:gd name="T20" fmla="*/ 210 w 443"/>
                <a:gd name="T21" fmla="*/ 441 h 441"/>
                <a:gd name="T22" fmla="*/ 245 w 443"/>
                <a:gd name="T23" fmla="*/ 276 h 441"/>
                <a:gd name="T24" fmla="*/ 355 w 443"/>
                <a:gd name="T25" fmla="*/ 157 h 441"/>
                <a:gd name="T26" fmla="*/ 408 w 443"/>
                <a:gd name="T27" fmla="*/ 175 h 441"/>
                <a:gd name="T28" fmla="*/ 443 w 443"/>
                <a:gd name="T29" fmla="*/ 13 h 441"/>
                <a:gd name="T30" fmla="*/ 393 w 443"/>
                <a:gd name="T31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43" h="441">
                  <a:moveTo>
                    <a:pt x="393" y="0"/>
                  </a:moveTo>
                  <a:cubicBezTo>
                    <a:pt x="347" y="0"/>
                    <a:pt x="310" y="27"/>
                    <a:pt x="285" y="61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7" y="5"/>
                    <a:pt x="287" y="5"/>
                    <a:pt x="287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188" y="51"/>
                    <a:pt x="188" y="51"/>
                    <a:pt x="188" y="51"/>
                  </a:cubicBezTo>
                  <a:cubicBezTo>
                    <a:pt x="186" y="62"/>
                    <a:pt x="186" y="62"/>
                    <a:pt x="186" y="62"/>
                  </a:cubicBezTo>
                  <a:cubicBezTo>
                    <a:pt x="77" y="79"/>
                    <a:pt x="77" y="79"/>
                    <a:pt x="77" y="79"/>
                  </a:cubicBezTo>
                  <a:cubicBezTo>
                    <a:pt x="0" y="441"/>
                    <a:pt x="0" y="441"/>
                    <a:pt x="0" y="441"/>
                  </a:cubicBezTo>
                  <a:cubicBezTo>
                    <a:pt x="210" y="441"/>
                    <a:pt x="210" y="441"/>
                    <a:pt x="210" y="441"/>
                  </a:cubicBezTo>
                  <a:cubicBezTo>
                    <a:pt x="210" y="441"/>
                    <a:pt x="232" y="337"/>
                    <a:pt x="245" y="276"/>
                  </a:cubicBezTo>
                  <a:cubicBezTo>
                    <a:pt x="266" y="179"/>
                    <a:pt x="319" y="157"/>
                    <a:pt x="355" y="157"/>
                  </a:cubicBezTo>
                  <a:cubicBezTo>
                    <a:pt x="385" y="157"/>
                    <a:pt x="404" y="171"/>
                    <a:pt x="408" y="175"/>
                  </a:cubicBezTo>
                  <a:cubicBezTo>
                    <a:pt x="443" y="13"/>
                    <a:pt x="443" y="13"/>
                    <a:pt x="443" y="13"/>
                  </a:cubicBezTo>
                  <a:cubicBezTo>
                    <a:pt x="439" y="11"/>
                    <a:pt x="422" y="0"/>
                    <a:pt x="39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/>
            <p:cNvSpPr>
              <a:spLocks noEditPoints="1"/>
            </p:cNvSpPr>
            <p:nvPr userDrawn="1"/>
          </p:nvSpPr>
          <p:spPr bwMode="auto">
            <a:xfrm>
              <a:off x="968376" y="633413"/>
              <a:ext cx="2365375" cy="2370138"/>
            </a:xfrm>
            <a:custGeom>
              <a:avLst/>
              <a:gdLst>
                <a:gd name="T0" fmla="*/ 228 w 662"/>
                <a:gd name="T1" fmla="*/ 390 h 661"/>
                <a:gd name="T2" fmla="*/ 80 w 662"/>
                <a:gd name="T3" fmla="*/ 219 h 661"/>
                <a:gd name="T4" fmla="*/ 402 w 662"/>
                <a:gd name="T5" fmla="*/ 1 h 661"/>
                <a:gd name="T6" fmla="*/ 644 w 662"/>
                <a:gd name="T7" fmla="*/ 195 h 661"/>
                <a:gd name="T8" fmla="*/ 421 w 662"/>
                <a:gd name="T9" fmla="*/ 195 h 661"/>
                <a:gd name="T10" fmla="*/ 371 w 662"/>
                <a:gd name="T11" fmla="*/ 140 h 661"/>
                <a:gd name="T12" fmla="*/ 315 w 662"/>
                <a:gd name="T13" fmla="*/ 173 h 661"/>
                <a:gd name="T14" fmla="*/ 366 w 662"/>
                <a:gd name="T15" fmla="*/ 226 h 661"/>
                <a:gd name="T16" fmla="*/ 455 w 662"/>
                <a:gd name="T17" fmla="*/ 250 h 661"/>
                <a:gd name="T18" fmla="*/ 606 w 662"/>
                <a:gd name="T19" fmla="*/ 392 h 661"/>
                <a:gd name="T20" fmla="*/ 327 w 662"/>
                <a:gd name="T21" fmla="*/ 421 h 661"/>
                <a:gd name="T22" fmla="*/ 228 w 662"/>
                <a:gd name="T23" fmla="*/ 390 h 661"/>
                <a:gd name="T24" fmla="*/ 236 w 662"/>
                <a:gd name="T25" fmla="*/ 539 h 661"/>
                <a:gd name="T26" fmla="*/ 255 w 662"/>
                <a:gd name="T27" fmla="*/ 451 h 661"/>
                <a:gd name="T28" fmla="*/ 16 w 662"/>
                <a:gd name="T29" fmla="*/ 451 h 661"/>
                <a:gd name="T30" fmla="*/ 269 w 662"/>
                <a:gd name="T31" fmla="*/ 661 h 661"/>
                <a:gd name="T32" fmla="*/ 601 w 662"/>
                <a:gd name="T33" fmla="*/ 480 h 661"/>
                <a:gd name="T34" fmla="*/ 236 w 662"/>
                <a:gd name="T35" fmla="*/ 53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2" h="661">
                  <a:moveTo>
                    <a:pt x="228" y="390"/>
                  </a:moveTo>
                  <a:cubicBezTo>
                    <a:pt x="144" y="363"/>
                    <a:pt x="80" y="313"/>
                    <a:pt x="80" y="219"/>
                  </a:cubicBezTo>
                  <a:cubicBezTo>
                    <a:pt x="80" y="80"/>
                    <a:pt x="218" y="1"/>
                    <a:pt x="402" y="1"/>
                  </a:cubicBezTo>
                  <a:cubicBezTo>
                    <a:pt x="558" y="0"/>
                    <a:pt x="662" y="66"/>
                    <a:pt x="644" y="195"/>
                  </a:cubicBezTo>
                  <a:cubicBezTo>
                    <a:pt x="421" y="195"/>
                    <a:pt x="421" y="195"/>
                    <a:pt x="421" y="195"/>
                  </a:cubicBezTo>
                  <a:cubicBezTo>
                    <a:pt x="429" y="160"/>
                    <a:pt x="409" y="140"/>
                    <a:pt x="371" y="140"/>
                  </a:cubicBezTo>
                  <a:cubicBezTo>
                    <a:pt x="341" y="140"/>
                    <a:pt x="318" y="155"/>
                    <a:pt x="315" y="173"/>
                  </a:cubicBezTo>
                  <a:cubicBezTo>
                    <a:pt x="309" y="199"/>
                    <a:pt x="326" y="215"/>
                    <a:pt x="366" y="226"/>
                  </a:cubicBezTo>
                  <a:cubicBezTo>
                    <a:pt x="399" y="235"/>
                    <a:pt x="422" y="241"/>
                    <a:pt x="455" y="250"/>
                  </a:cubicBezTo>
                  <a:cubicBezTo>
                    <a:pt x="549" y="277"/>
                    <a:pt x="594" y="334"/>
                    <a:pt x="606" y="392"/>
                  </a:cubicBezTo>
                  <a:cubicBezTo>
                    <a:pt x="327" y="421"/>
                    <a:pt x="327" y="421"/>
                    <a:pt x="327" y="421"/>
                  </a:cubicBezTo>
                  <a:lnTo>
                    <a:pt x="228" y="390"/>
                  </a:lnTo>
                  <a:close/>
                  <a:moveTo>
                    <a:pt x="236" y="539"/>
                  </a:moveTo>
                  <a:cubicBezTo>
                    <a:pt x="255" y="451"/>
                    <a:pt x="255" y="451"/>
                    <a:pt x="255" y="451"/>
                  </a:cubicBezTo>
                  <a:cubicBezTo>
                    <a:pt x="16" y="451"/>
                    <a:pt x="16" y="451"/>
                    <a:pt x="16" y="451"/>
                  </a:cubicBezTo>
                  <a:cubicBezTo>
                    <a:pt x="0" y="601"/>
                    <a:pt x="117" y="661"/>
                    <a:pt x="269" y="661"/>
                  </a:cubicBezTo>
                  <a:cubicBezTo>
                    <a:pt x="414" y="661"/>
                    <a:pt x="567" y="613"/>
                    <a:pt x="601" y="480"/>
                  </a:cubicBezTo>
                  <a:cubicBezTo>
                    <a:pt x="236" y="539"/>
                    <a:pt x="236" y="539"/>
                    <a:pt x="236" y="53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/>
            <p:cNvSpPr>
              <a:spLocks noEditPoints="1"/>
            </p:cNvSpPr>
            <p:nvPr userDrawn="1"/>
          </p:nvSpPr>
          <p:spPr bwMode="auto">
            <a:xfrm>
              <a:off x="5167313" y="695325"/>
              <a:ext cx="2058988" cy="2297113"/>
            </a:xfrm>
            <a:custGeom>
              <a:avLst/>
              <a:gdLst>
                <a:gd name="T0" fmla="*/ 299 w 576"/>
                <a:gd name="T1" fmla="*/ 223 h 641"/>
                <a:gd name="T2" fmla="*/ 419 w 576"/>
                <a:gd name="T3" fmla="*/ 178 h 641"/>
                <a:gd name="T4" fmla="*/ 556 w 576"/>
                <a:gd name="T5" fmla="*/ 258 h 641"/>
                <a:gd name="T6" fmla="*/ 68 w 576"/>
                <a:gd name="T7" fmla="*/ 309 h 641"/>
                <a:gd name="T8" fmla="*/ 134 w 576"/>
                <a:gd name="T9" fmla="*/ 0 h 641"/>
                <a:gd name="T10" fmla="*/ 344 w 576"/>
                <a:gd name="T11" fmla="*/ 0 h 641"/>
                <a:gd name="T12" fmla="*/ 296 w 576"/>
                <a:gd name="T13" fmla="*/ 223 h 641"/>
                <a:gd name="T14" fmla="*/ 299 w 576"/>
                <a:gd name="T15" fmla="*/ 223 h 641"/>
                <a:gd name="T16" fmla="*/ 288 w 576"/>
                <a:gd name="T17" fmla="*/ 324 h 641"/>
                <a:gd name="T18" fmla="*/ 255 w 576"/>
                <a:gd name="T19" fmla="*/ 408 h 641"/>
                <a:gd name="T20" fmla="*/ 282 w 576"/>
                <a:gd name="T21" fmla="*/ 517 h 641"/>
                <a:gd name="T22" fmla="*/ 359 w 576"/>
                <a:gd name="T23" fmla="*/ 410 h 641"/>
                <a:gd name="T24" fmla="*/ 353 w 576"/>
                <a:gd name="T25" fmla="*/ 313 h 641"/>
                <a:gd name="T26" fmla="*/ 564 w 576"/>
                <a:gd name="T27" fmla="*/ 279 h 641"/>
                <a:gd name="T28" fmla="*/ 566 w 576"/>
                <a:gd name="T29" fmla="*/ 404 h 641"/>
                <a:gd name="T30" fmla="*/ 335 w 576"/>
                <a:gd name="T31" fmla="*/ 641 h 641"/>
                <a:gd name="T32" fmla="*/ 213 w 576"/>
                <a:gd name="T33" fmla="*/ 577 h 641"/>
                <a:gd name="T34" fmla="*/ 208 w 576"/>
                <a:gd name="T35" fmla="*/ 577 h 641"/>
                <a:gd name="T36" fmla="*/ 191 w 576"/>
                <a:gd name="T37" fmla="*/ 627 h 641"/>
                <a:gd name="T38" fmla="*/ 0 w 576"/>
                <a:gd name="T39" fmla="*/ 627 h 641"/>
                <a:gd name="T40" fmla="*/ 57 w 576"/>
                <a:gd name="T41" fmla="*/ 361 h 641"/>
                <a:gd name="T42" fmla="*/ 288 w 576"/>
                <a:gd name="T43" fmla="*/ 324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6" h="641">
                  <a:moveTo>
                    <a:pt x="299" y="223"/>
                  </a:moveTo>
                  <a:cubicBezTo>
                    <a:pt x="316" y="210"/>
                    <a:pt x="357" y="178"/>
                    <a:pt x="419" y="178"/>
                  </a:cubicBezTo>
                  <a:cubicBezTo>
                    <a:pt x="483" y="178"/>
                    <a:pt x="532" y="206"/>
                    <a:pt x="556" y="258"/>
                  </a:cubicBezTo>
                  <a:cubicBezTo>
                    <a:pt x="68" y="309"/>
                    <a:pt x="68" y="309"/>
                    <a:pt x="68" y="309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344" y="0"/>
                    <a:pt x="344" y="0"/>
                    <a:pt x="344" y="0"/>
                  </a:cubicBezTo>
                  <a:cubicBezTo>
                    <a:pt x="296" y="223"/>
                    <a:pt x="296" y="223"/>
                    <a:pt x="296" y="223"/>
                  </a:cubicBezTo>
                  <a:lnTo>
                    <a:pt x="299" y="223"/>
                  </a:lnTo>
                  <a:close/>
                  <a:moveTo>
                    <a:pt x="288" y="324"/>
                  </a:moveTo>
                  <a:cubicBezTo>
                    <a:pt x="274" y="342"/>
                    <a:pt x="263" y="368"/>
                    <a:pt x="255" y="408"/>
                  </a:cubicBezTo>
                  <a:cubicBezTo>
                    <a:pt x="236" y="495"/>
                    <a:pt x="256" y="517"/>
                    <a:pt x="282" y="517"/>
                  </a:cubicBezTo>
                  <a:cubicBezTo>
                    <a:pt x="316" y="517"/>
                    <a:pt x="345" y="485"/>
                    <a:pt x="359" y="410"/>
                  </a:cubicBezTo>
                  <a:cubicBezTo>
                    <a:pt x="368" y="362"/>
                    <a:pt x="366" y="327"/>
                    <a:pt x="353" y="313"/>
                  </a:cubicBezTo>
                  <a:cubicBezTo>
                    <a:pt x="564" y="279"/>
                    <a:pt x="564" y="279"/>
                    <a:pt x="564" y="279"/>
                  </a:cubicBezTo>
                  <a:cubicBezTo>
                    <a:pt x="574" y="312"/>
                    <a:pt x="576" y="355"/>
                    <a:pt x="566" y="404"/>
                  </a:cubicBezTo>
                  <a:cubicBezTo>
                    <a:pt x="535" y="559"/>
                    <a:pt x="441" y="641"/>
                    <a:pt x="335" y="641"/>
                  </a:cubicBezTo>
                  <a:cubicBezTo>
                    <a:pt x="287" y="641"/>
                    <a:pt x="234" y="628"/>
                    <a:pt x="213" y="577"/>
                  </a:cubicBezTo>
                  <a:cubicBezTo>
                    <a:pt x="208" y="577"/>
                    <a:pt x="208" y="577"/>
                    <a:pt x="208" y="577"/>
                  </a:cubicBezTo>
                  <a:cubicBezTo>
                    <a:pt x="191" y="627"/>
                    <a:pt x="191" y="627"/>
                    <a:pt x="191" y="627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57" y="361"/>
                    <a:pt x="57" y="361"/>
                    <a:pt x="57" y="361"/>
                  </a:cubicBezTo>
                  <a:cubicBezTo>
                    <a:pt x="288" y="324"/>
                    <a:pt x="288" y="324"/>
                    <a:pt x="288" y="32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"/>
            <p:cNvSpPr>
              <a:spLocks noEditPoints="1"/>
            </p:cNvSpPr>
            <p:nvPr userDrawn="1"/>
          </p:nvSpPr>
          <p:spPr bwMode="auto">
            <a:xfrm>
              <a:off x="3230563" y="1314450"/>
              <a:ext cx="1893888" cy="1677988"/>
            </a:xfrm>
            <a:custGeom>
              <a:avLst/>
              <a:gdLst>
                <a:gd name="T0" fmla="*/ 304 w 530"/>
                <a:gd name="T1" fmla="*/ 301 h 468"/>
                <a:gd name="T2" fmla="*/ 243 w 530"/>
                <a:gd name="T3" fmla="*/ 360 h 468"/>
                <a:gd name="T4" fmla="*/ 206 w 530"/>
                <a:gd name="T5" fmla="*/ 309 h 468"/>
                <a:gd name="T6" fmla="*/ 277 w 530"/>
                <a:gd name="T7" fmla="*/ 264 h 468"/>
                <a:gd name="T8" fmla="*/ 311 w 530"/>
                <a:gd name="T9" fmla="*/ 264 h 468"/>
                <a:gd name="T10" fmla="*/ 304 w 530"/>
                <a:gd name="T11" fmla="*/ 301 h 468"/>
                <a:gd name="T12" fmla="*/ 250 w 530"/>
                <a:gd name="T13" fmla="*/ 151 h 468"/>
                <a:gd name="T14" fmla="*/ 303 w 530"/>
                <a:gd name="T15" fmla="*/ 103 h 468"/>
                <a:gd name="T16" fmla="*/ 336 w 530"/>
                <a:gd name="T17" fmla="*/ 148 h 468"/>
                <a:gd name="T18" fmla="*/ 332 w 530"/>
                <a:gd name="T19" fmla="*/ 165 h 468"/>
                <a:gd name="T20" fmla="*/ 529 w 530"/>
                <a:gd name="T21" fmla="*/ 144 h 468"/>
                <a:gd name="T22" fmla="*/ 311 w 530"/>
                <a:gd name="T23" fmla="*/ 0 h 468"/>
                <a:gd name="T24" fmla="*/ 56 w 530"/>
                <a:gd name="T25" fmla="*/ 153 h 468"/>
                <a:gd name="T26" fmla="*/ 53 w 530"/>
                <a:gd name="T27" fmla="*/ 163 h 468"/>
                <a:gd name="T28" fmla="*/ 248 w 530"/>
                <a:gd name="T29" fmla="*/ 163 h 468"/>
                <a:gd name="T30" fmla="*/ 250 w 530"/>
                <a:gd name="T31" fmla="*/ 151 h 468"/>
                <a:gd name="T32" fmla="*/ 8 w 530"/>
                <a:gd name="T33" fmla="*/ 284 h 468"/>
                <a:gd name="T34" fmla="*/ 0 w 530"/>
                <a:gd name="T35" fmla="*/ 340 h 468"/>
                <a:gd name="T36" fmla="*/ 137 w 530"/>
                <a:gd name="T37" fmla="*/ 468 h 468"/>
                <a:gd name="T38" fmla="*/ 281 w 530"/>
                <a:gd name="T39" fmla="*/ 413 h 468"/>
                <a:gd name="T40" fmla="*/ 283 w 530"/>
                <a:gd name="T41" fmla="*/ 413 h 468"/>
                <a:gd name="T42" fmla="*/ 279 w 530"/>
                <a:gd name="T43" fmla="*/ 454 h 468"/>
                <a:gd name="T44" fmla="*/ 477 w 530"/>
                <a:gd name="T45" fmla="*/ 454 h 468"/>
                <a:gd name="T46" fmla="*/ 525 w 530"/>
                <a:gd name="T47" fmla="*/ 228 h 468"/>
                <a:gd name="T48" fmla="*/ 530 w 530"/>
                <a:gd name="T49" fmla="*/ 199 h 468"/>
                <a:gd name="T50" fmla="*/ 8 w 530"/>
                <a:gd name="T51" fmla="*/ 284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0" h="468">
                  <a:moveTo>
                    <a:pt x="304" y="301"/>
                  </a:moveTo>
                  <a:cubicBezTo>
                    <a:pt x="297" y="334"/>
                    <a:pt x="275" y="360"/>
                    <a:pt x="243" y="360"/>
                  </a:cubicBezTo>
                  <a:cubicBezTo>
                    <a:pt x="214" y="360"/>
                    <a:pt x="200" y="336"/>
                    <a:pt x="206" y="309"/>
                  </a:cubicBezTo>
                  <a:cubicBezTo>
                    <a:pt x="211" y="287"/>
                    <a:pt x="234" y="264"/>
                    <a:pt x="277" y="264"/>
                  </a:cubicBezTo>
                  <a:cubicBezTo>
                    <a:pt x="311" y="264"/>
                    <a:pt x="311" y="264"/>
                    <a:pt x="311" y="264"/>
                  </a:cubicBezTo>
                  <a:lnTo>
                    <a:pt x="304" y="301"/>
                  </a:lnTo>
                  <a:close/>
                  <a:moveTo>
                    <a:pt x="250" y="151"/>
                  </a:moveTo>
                  <a:cubicBezTo>
                    <a:pt x="256" y="124"/>
                    <a:pt x="277" y="103"/>
                    <a:pt x="303" y="103"/>
                  </a:cubicBezTo>
                  <a:cubicBezTo>
                    <a:pt x="330" y="103"/>
                    <a:pt x="341" y="125"/>
                    <a:pt x="336" y="148"/>
                  </a:cubicBezTo>
                  <a:cubicBezTo>
                    <a:pt x="332" y="165"/>
                    <a:pt x="332" y="165"/>
                    <a:pt x="332" y="165"/>
                  </a:cubicBezTo>
                  <a:cubicBezTo>
                    <a:pt x="529" y="144"/>
                    <a:pt x="529" y="144"/>
                    <a:pt x="529" y="144"/>
                  </a:cubicBezTo>
                  <a:cubicBezTo>
                    <a:pt x="514" y="44"/>
                    <a:pt x="420" y="0"/>
                    <a:pt x="311" y="0"/>
                  </a:cubicBezTo>
                  <a:cubicBezTo>
                    <a:pt x="149" y="0"/>
                    <a:pt x="71" y="81"/>
                    <a:pt x="56" y="153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248" y="163"/>
                    <a:pt x="248" y="163"/>
                    <a:pt x="248" y="163"/>
                  </a:cubicBezTo>
                  <a:lnTo>
                    <a:pt x="250" y="151"/>
                  </a:lnTo>
                  <a:close/>
                  <a:moveTo>
                    <a:pt x="8" y="284"/>
                  </a:moveTo>
                  <a:cubicBezTo>
                    <a:pt x="2" y="301"/>
                    <a:pt x="0" y="319"/>
                    <a:pt x="0" y="340"/>
                  </a:cubicBezTo>
                  <a:cubicBezTo>
                    <a:pt x="0" y="408"/>
                    <a:pt x="51" y="468"/>
                    <a:pt x="137" y="468"/>
                  </a:cubicBezTo>
                  <a:cubicBezTo>
                    <a:pt x="215" y="468"/>
                    <a:pt x="260" y="435"/>
                    <a:pt x="281" y="413"/>
                  </a:cubicBezTo>
                  <a:cubicBezTo>
                    <a:pt x="283" y="413"/>
                    <a:pt x="283" y="413"/>
                    <a:pt x="283" y="413"/>
                  </a:cubicBezTo>
                  <a:cubicBezTo>
                    <a:pt x="279" y="454"/>
                    <a:pt x="279" y="454"/>
                    <a:pt x="279" y="454"/>
                  </a:cubicBezTo>
                  <a:cubicBezTo>
                    <a:pt x="477" y="454"/>
                    <a:pt x="477" y="454"/>
                    <a:pt x="477" y="454"/>
                  </a:cubicBezTo>
                  <a:cubicBezTo>
                    <a:pt x="525" y="228"/>
                    <a:pt x="525" y="228"/>
                    <a:pt x="525" y="228"/>
                  </a:cubicBezTo>
                  <a:cubicBezTo>
                    <a:pt x="527" y="218"/>
                    <a:pt x="529" y="208"/>
                    <a:pt x="530" y="199"/>
                  </a:cubicBezTo>
                  <a:cubicBezTo>
                    <a:pt x="8" y="284"/>
                    <a:pt x="8" y="284"/>
                    <a:pt x="8" y="28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"/>
            <p:cNvSpPr>
              <a:spLocks noEditPoints="1"/>
            </p:cNvSpPr>
            <p:nvPr userDrawn="1"/>
          </p:nvSpPr>
          <p:spPr bwMode="auto">
            <a:xfrm>
              <a:off x="10429876" y="2659063"/>
              <a:ext cx="311150" cy="311150"/>
            </a:xfrm>
            <a:custGeom>
              <a:avLst/>
              <a:gdLst>
                <a:gd name="T0" fmla="*/ 44 w 87"/>
                <a:gd name="T1" fmla="*/ 0 h 87"/>
                <a:gd name="T2" fmla="*/ 87 w 87"/>
                <a:gd name="T3" fmla="*/ 44 h 87"/>
                <a:gd name="T4" fmla="*/ 43 w 87"/>
                <a:gd name="T5" fmla="*/ 87 h 87"/>
                <a:gd name="T6" fmla="*/ 0 w 87"/>
                <a:gd name="T7" fmla="*/ 44 h 87"/>
                <a:gd name="T8" fmla="*/ 43 w 87"/>
                <a:gd name="T9" fmla="*/ 0 h 87"/>
                <a:gd name="T10" fmla="*/ 44 w 87"/>
                <a:gd name="T11" fmla="*/ 0 h 87"/>
                <a:gd name="T12" fmla="*/ 43 w 87"/>
                <a:gd name="T13" fmla="*/ 7 h 87"/>
                <a:gd name="T14" fmla="*/ 9 w 87"/>
                <a:gd name="T15" fmla="*/ 44 h 87"/>
                <a:gd name="T16" fmla="*/ 44 w 87"/>
                <a:gd name="T17" fmla="*/ 81 h 87"/>
                <a:gd name="T18" fmla="*/ 79 w 87"/>
                <a:gd name="T19" fmla="*/ 44 h 87"/>
                <a:gd name="T20" fmla="*/ 44 w 87"/>
                <a:gd name="T21" fmla="*/ 7 h 87"/>
                <a:gd name="T22" fmla="*/ 43 w 87"/>
                <a:gd name="T23" fmla="*/ 7 h 87"/>
                <a:gd name="T24" fmla="*/ 35 w 87"/>
                <a:gd name="T25" fmla="*/ 69 h 87"/>
                <a:gd name="T26" fmla="*/ 28 w 87"/>
                <a:gd name="T27" fmla="*/ 69 h 87"/>
                <a:gd name="T28" fmla="*/ 28 w 87"/>
                <a:gd name="T29" fmla="*/ 20 h 87"/>
                <a:gd name="T30" fmla="*/ 41 w 87"/>
                <a:gd name="T31" fmla="*/ 19 h 87"/>
                <a:gd name="T32" fmla="*/ 57 w 87"/>
                <a:gd name="T33" fmla="*/ 23 h 87"/>
                <a:gd name="T34" fmla="*/ 61 w 87"/>
                <a:gd name="T35" fmla="*/ 33 h 87"/>
                <a:gd name="T36" fmla="*/ 51 w 87"/>
                <a:gd name="T37" fmla="*/ 45 h 87"/>
                <a:gd name="T38" fmla="*/ 51 w 87"/>
                <a:gd name="T39" fmla="*/ 45 h 87"/>
                <a:gd name="T40" fmla="*/ 60 w 87"/>
                <a:gd name="T41" fmla="*/ 57 h 87"/>
                <a:gd name="T42" fmla="*/ 63 w 87"/>
                <a:gd name="T43" fmla="*/ 69 h 87"/>
                <a:gd name="T44" fmla="*/ 55 w 87"/>
                <a:gd name="T45" fmla="*/ 69 h 87"/>
                <a:gd name="T46" fmla="*/ 51 w 87"/>
                <a:gd name="T47" fmla="*/ 57 h 87"/>
                <a:gd name="T48" fmla="*/ 41 w 87"/>
                <a:gd name="T49" fmla="*/ 48 h 87"/>
                <a:gd name="T50" fmla="*/ 35 w 87"/>
                <a:gd name="T51" fmla="*/ 48 h 87"/>
                <a:gd name="T52" fmla="*/ 35 w 87"/>
                <a:gd name="T53" fmla="*/ 69 h 87"/>
                <a:gd name="T54" fmla="*/ 35 w 87"/>
                <a:gd name="T55" fmla="*/ 42 h 87"/>
                <a:gd name="T56" fmla="*/ 41 w 87"/>
                <a:gd name="T57" fmla="*/ 42 h 87"/>
                <a:gd name="T58" fmla="*/ 53 w 87"/>
                <a:gd name="T59" fmla="*/ 34 h 87"/>
                <a:gd name="T60" fmla="*/ 41 w 87"/>
                <a:gd name="T61" fmla="*/ 25 h 87"/>
                <a:gd name="T62" fmla="*/ 35 w 87"/>
                <a:gd name="T63" fmla="*/ 26 h 87"/>
                <a:gd name="T64" fmla="*/ 35 w 87"/>
                <a:gd name="T65" fmla="*/ 4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7" h="87">
                  <a:moveTo>
                    <a:pt x="44" y="0"/>
                  </a:moveTo>
                  <a:cubicBezTo>
                    <a:pt x="68" y="0"/>
                    <a:pt x="87" y="19"/>
                    <a:pt x="87" y="44"/>
                  </a:cubicBezTo>
                  <a:cubicBezTo>
                    <a:pt x="87" y="68"/>
                    <a:pt x="68" y="87"/>
                    <a:pt x="43" y="87"/>
                  </a:cubicBezTo>
                  <a:cubicBezTo>
                    <a:pt x="20" y="87"/>
                    <a:pt x="0" y="68"/>
                    <a:pt x="0" y="44"/>
                  </a:cubicBezTo>
                  <a:cubicBezTo>
                    <a:pt x="0" y="19"/>
                    <a:pt x="20" y="0"/>
                    <a:pt x="43" y="0"/>
                  </a:cubicBezTo>
                  <a:lnTo>
                    <a:pt x="44" y="0"/>
                  </a:lnTo>
                  <a:close/>
                  <a:moveTo>
                    <a:pt x="43" y="7"/>
                  </a:moveTo>
                  <a:cubicBezTo>
                    <a:pt x="24" y="7"/>
                    <a:pt x="9" y="23"/>
                    <a:pt x="9" y="44"/>
                  </a:cubicBezTo>
                  <a:cubicBezTo>
                    <a:pt x="9" y="64"/>
                    <a:pt x="24" y="81"/>
                    <a:pt x="44" y="81"/>
                  </a:cubicBezTo>
                  <a:cubicBezTo>
                    <a:pt x="63" y="81"/>
                    <a:pt x="79" y="64"/>
                    <a:pt x="79" y="44"/>
                  </a:cubicBezTo>
                  <a:cubicBezTo>
                    <a:pt x="79" y="23"/>
                    <a:pt x="63" y="7"/>
                    <a:pt x="44" y="7"/>
                  </a:cubicBezTo>
                  <a:lnTo>
                    <a:pt x="43" y="7"/>
                  </a:lnTo>
                  <a:close/>
                  <a:moveTo>
                    <a:pt x="35" y="69"/>
                  </a:moveTo>
                  <a:cubicBezTo>
                    <a:pt x="28" y="69"/>
                    <a:pt x="28" y="69"/>
                    <a:pt x="28" y="6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2" y="20"/>
                    <a:pt x="36" y="19"/>
                    <a:pt x="41" y="19"/>
                  </a:cubicBezTo>
                  <a:cubicBezTo>
                    <a:pt x="49" y="19"/>
                    <a:pt x="54" y="21"/>
                    <a:pt x="57" y="23"/>
                  </a:cubicBezTo>
                  <a:cubicBezTo>
                    <a:pt x="59" y="25"/>
                    <a:pt x="61" y="28"/>
                    <a:pt x="61" y="33"/>
                  </a:cubicBezTo>
                  <a:cubicBezTo>
                    <a:pt x="61" y="39"/>
                    <a:pt x="57" y="43"/>
                    <a:pt x="51" y="45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56" y="46"/>
                    <a:pt x="59" y="50"/>
                    <a:pt x="60" y="57"/>
                  </a:cubicBezTo>
                  <a:cubicBezTo>
                    <a:pt x="61" y="64"/>
                    <a:pt x="62" y="67"/>
                    <a:pt x="63" y="69"/>
                  </a:cubicBezTo>
                  <a:cubicBezTo>
                    <a:pt x="55" y="69"/>
                    <a:pt x="55" y="69"/>
                    <a:pt x="55" y="69"/>
                  </a:cubicBezTo>
                  <a:cubicBezTo>
                    <a:pt x="53" y="67"/>
                    <a:pt x="52" y="63"/>
                    <a:pt x="51" y="57"/>
                  </a:cubicBezTo>
                  <a:cubicBezTo>
                    <a:pt x="50" y="50"/>
                    <a:pt x="47" y="48"/>
                    <a:pt x="41" y="48"/>
                  </a:cubicBezTo>
                  <a:cubicBezTo>
                    <a:pt x="35" y="48"/>
                    <a:pt x="35" y="48"/>
                    <a:pt x="35" y="48"/>
                  </a:cubicBezTo>
                  <a:lnTo>
                    <a:pt x="35" y="69"/>
                  </a:lnTo>
                  <a:close/>
                  <a:moveTo>
                    <a:pt x="35" y="42"/>
                  </a:moveTo>
                  <a:cubicBezTo>
                    <a:pt x="41" y="42"/>
                    <a:pt x="41" y="42"/>
                    <a:pt x="41" y="42"/>
                  </a:cubicBezTo>
                  <a:cubicBezTo>
                    <a:pt x="47" y="42"/>
                    <a:pt x="53" y="40"/>
                    <a:pt x="53" y="34"/>
                  </a:cubicBezTo>
                  <a:cubicBezTo>
                    <a:pt x="53" y="29"/>
                    <a:pt x="50" y="25"/>
                    <a:pt x="41" y="25"/>
                  </a:cubicBezTo>
                  <a:cubicBezTo>
                    <a:pt x="38" y="25"/>
                    <a:pt x="37" y="25"/>
                    <a:pt x="35" y="26"/>
                  </a:cubicBezTo>
                  <a:lnTo>
                    <a:pt x="35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55827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bre logo 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latin typeface="+mn-lt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4088027" y="2942011"/>
            <a:ext cx="4015946" cy="973978"/>
            <a:chOff x="968376" y="633413"/>
            <a:chExt cx="9772650" cy="2370138"/>
          </a:xfrm>
          <a:solidFill>
            <a:schemeClr val="accent1"/>
          </a:solidFill>
        </p:grpSpPr>
        <p:sp>
          <p:nvSpPr>
            <p:cNvPr id="17" name="Freeform 5"/>
            <p:cNvSpPr>
              <a:spLocks noEditPoints="1"/>
            </p:cNvSpPr>
            <p:nvPr userDrawn="1"/>
          </p:nvSpPr>
          <p:spPr bwMode="auto">
            <a:xfrm>
              <a:off x="8613776" y="1333500"/>
              <a:ext cx="1984375" cy="1658938"/>
            </a:xfrm>
            <a:custGeom>
              <a:avLst/>
              <a:gdLst>
                <a:gd name="T0" fmla="*/ 509 w 555"/>
                <a:gd name="T1" fmla="*/ 310 h 463"/>
                <a:gd name="T2" fmla="*/ 240 w 555"/>
                <a:gd name="T3" fmla="*/ 463 h 463"/>
                <a:gd name="T4" fmla="*/ 30 w 555"/>
                <a:gd name="T5" fmla="*/ 229 h 463"/>
                <a:gd name="T6" fmla="*/ 324 w 555"/>
                <a:gd name="T7" fmla="*/ 0 h 463"/>
                <a:gd name="T8" fmla="*/ 529 w 555"/>
                <a:gd name="T9" fmla="*/ 240 h 463"/>
                <a:gd name="T10" fmla="*/ 523 w 555"/>
                <a:gd name="T11" fmla="*/ 270 h 463"/>
                <a:gd name="T12" fmla="*/ 220 w 555"/>
                <a:gd name="T13" fmla="*/ 270 h 463"/>
                <a:gd name="T14" fmla="*/ 215 w 555"/>
                <a:gd name="T15" fmla="*/ 303 h 463"/>
                <a:gd name="T16" fmla="*/ 262 w 555"/>
                <a:gd name="T17" fmla="*/ 355 h 463"/>
                <a:gd name="T18" fmla="*/ 325 w 555"/>
                <a:gd name="T19" fmla="*/ 310 h 463"/>
                <a:gd name="T20" fmla="*/ 509 w 555"/>
                <a:gd name="T21" fmla="*/ 310 h 463"/>
                <a:gd name="T22" fmla="*/ 353 w 555"/>
                <a:gd name="T23" fmla="*/ 178 h 463"/>
                <a:gd name="T24" fmla="*/ 355 w 555"/>
                <a:gd name="T25" fmla="*/ 167 h 463"/>
                <a:gd name="T26" fmla="*/ 310 w 555"/>
                <a:gd name="T27" fmla="*/ 108 h 463"/>
                <a:gd name="T28" fmla="*/ 240 w 555"/>
                <a:gd name="T29" fmla="*/ 178 h 463"/>
                <a:gd name="T30" fmla="*/ 353 w 555"/>
                <a:gd name="T31" fmla="*/ 178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5" h="463">
                  <a:moveTo>
                    <a:pt x="509" y="310"/>
                  </a:moveTo>
                  <a:cubicBezTo>
                    <a:pt x="477" y="402"/>
                    <a:pt x="387" y="463"/>
                    <a:pt x="240" y="463"/>
                  </a:cubicBezTo>
                  <a:cubicBezTo>
                    <a:pt x="118" y="463"/>
                    <a:pt x="0" y="391"/>
                    <a:pt x="30" y="229"/>
                  </a:cubicBezTo>
                  <a:cubicBezTo>
                    <a:pt x="54" y="92"/>
                    <a:pt x="180" y="0"/>
                    <a:pt x="324" y="0"/>
                  </a:cubicBezTo>
                  <a:cubicBezTo>
                    <a:pt x="485" y="0"/>
                    <a:pt x="555" y="111"/>
                    <a:pt x="529" y="240"/>
                  </a:cubicBezTo>
                  <a:cubicBezTo>
                    <a:pt x="523" y="270"/>
                    <a:pt x="523" y="270"/>
                    <a:pt x="523" y="270"/>
                  </a:cubicBezTo>
                  <a:cubicBezTo>
                    <a:pt x="220" y="270"/>
                    <a:pt x="220" y="270"/>
                    <a:pt x="220" y="270"/>
                  </a:cubicBezTo>
                  <a:cubicBezTo>
                    <a:pt x="219" y="273"/>
                    <a:pt x="215" y="287"/>
                    <a:pt x="215" y="303"/>
                  </a:cubicBezTo>
                  <a:cubicBezTo>
                    <a:pt x="215" y="341"/>
                    <a:pt x="236" y="355"/>
                    <a:pt x="262" y="355"/>
                  </a:cubicBezTo>
                  <a:cubicBezTo>
                    <a:pt x="289" y="355"/>
                    <a:pt x="312" y="340"/>
                    <a:pt x="325" y="310"/>
                  </a:cubicBezTo>
                  <a:lnTo>
                    <a:pt x="509" y="310"/>
                  </a:lnTo>
                  <a:close/>
                  <a:moveTo>
                    <a:pt x="353" y="178"/>
                  </a:moveTo>
                  <a:cubicBezTo>
                    <a:pt x="355" y="167"/>
                    <a:pt x="355" y="167"/>
                    <a:pt x="355" y="167"/>
                  </a:cubicBezTo>
                  <a:cubicBezTo>
                    <a:pt x="362" y="134"/>
                    <a:pt x="345" y="108"/>
                    <a:pt x="310" y="108"/>
                  </a:cubicBezTo>
                  <a:cubicBezTo>
                    <a:pt x="277" y="108"/>
                    <a:pt x="250" y="132"/>
                    <a:pt x="240" y="178"/>
                  </a:cubicBezTo>
                  <a:cubicBezTo>
                    <a:pt x="353" y="178"/>
                    <a:pt x="353" y="178"/>
                    <a:pt x="353" y="17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7212013" y="1362075"/>
              <a:ext cx="1584325" cy="1579563"/>
            </a:xfrm>
            <a:custGeom>
              <a:avLst/>
              <a:gdLst>
                <a:gd name="T0" fmla="*/ 393 w 443"/>
                <a:gd name="T1" fmla="*/ 0 h 441"/>
                <a:gd name="T2" fmla="*/ 285 w 443"/>
                <a:gd name="T3" fmla="*/ 61 h 441"/>
                <a:gd name="T4" fmla="*/ 281 w 443"/>
                <a:gd name="T5" fmla="*/ 61 h 441"/>
                <a:gd name="T6" fmla="*/ 287 w 443"/>
                <a:gd name="T7" fmla="*/ 5 h 441"/>
                <a:gd name="T8" fmla="*/ 93 w 443"/>
                <a:gd name="T9" fmla="*/ 5 h 441"/>
                <a:gd name="T10" fmla="*/ 81 w 443"/>
                <a:gd name="T11" fmla="*/ 62 h 441"/>
                <a:gd name="T12" fmla="*/ 188 w 443"/>
                <a:gd name="T13" fmla="*/ 51 h 441"/>
                <a:gd name="T14" fmla="*/ 186 w 443"/>
                <a:gd name="T15" fmla="*/ 62 h 441"/>
                <a:gd name="T16" fmla="*/ 77 w 443"/>
                <a:gd name="T17" fmla="*/ 79 h 441"/>
                <a:gd name="T18" fmla="*/ 0 w 443"/>
                <a:gd name="T19" fmla="*/ 441 h 441"/>
                <a:gd name="T20" fmla="*/ 210 w 443"/>
                <a:gd name="T21" fmla="*/ 441 h 441"/>
                <a:gd name="T22" fmla="*/ 245 w 443"/>
                <a:gd name="T23" fmla="*/ 276 h 441"/>
                <a:gd name="T24" fmla="*/ 355 w 443"/>
                <a:gd name="T25" fmla="*/ 157 h 441"/>
                <a:gd name="T26" fmla="*/ 408 w 443"/>
                <a:gd name="T27" fmla="*/ 175 h 441"/>
                <a:gd name="T28" fmla="*/ 443 w 443"/>
                <a:gd name="T29" fmla="*/ 13 h 441"/>
                <a:gd name="T30" fmla="*/ 393 w 443"/>
                <a:gd name="T31" fmla="*/ 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43" h="441">
                  <a:moveTo>
                    <a:pt x="393" y="0"/>
                  </a:moveTo>
                  <a:cubicBezTo>
                    <a:pt x="347" y="0"/>
                    <a:pt x="310" y="27"/>
                    <a:pt x="285" y="61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7" y="5"/>
                    <a:pt x="287" y="5"/>
                    <a:pt x="287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81" y="62"/>
                    <a:pt x="81" y="62"/>
                    <a:pt x="81" y="62"/>
                  </a:cubicBezTo>
                  <a:cubicBezTo>
                    <a:pt x="188" y="51"/>
                    <a:pt x="188" y="51"/>
                    <a:pt x="188" y="51"/>
                  </a:cubicBezTo>
                  <a:cubicBezTo>
                    <a:pt x="186" y="62"/>
                    <a:pt x="186" y="62"/>
                    <a:pt x="186" y="62"/>
                  </a:cubicBezTo>
                  <a:cubicBezTo>
                    <a:pt x="77" y="79"/>
                    <a:pt x="77" y="79"/>
                    <a:pt x="77" y="79"/>
                  </a:cubicBezTo>
                  <a:cubicBezTo>
                    <a:pt x="0" y="441"/>
                    <a:pt x="0" y="441"/>
                    <a:pt x="0" y="441"/>
                  </a:cubicBezTo>
                  <a:cubicBezTo>
                    <a:pt x="210" y="441"/>
                    <a:pt x="210" y="441"/>
                    <a:pt x="210" y="441"/>
                  </a:cubicBezTo>
                  <a:cubicBezTo>
                    <a:pt x="210" y="441"/>
                    <a:pt x="232" y="337"/>
                    <a:pt x="245" y="276"/>
                  </a:cubicBezTo>
                  <a:cubicBezTo>
                    <a:pt x="266" y="179"/>
                    <a:pt x="319" y="157"/>
                    <a:pt x="355" y="157"/>
                  </a:cubicBezTo>
                  <a:cubicBezTo>
                    <a:pt x="385" y="157"/>
                    <a:pt x="404" y="171"/>
                    <a:pt x="408" y="175"/>
                  </a:cubicBezTo>
                  <a:cubicBezTo>
                    <a:pt x="443" y="13"/>
                    <a:pt x="443" y="13"/>
                    <a:pt x="443" y="13"/>
                  </a:cubicBezTo>
                  <a:cubicBezTo>
                    <a:pt x="439" y="11"/>
                    <a:pt x="422" y="0"/>
                    <a:pt x="39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/>
            <p:cNvSpPr>
              <a:spLocks noEditPoints="1"/>
            </p:cNvSpPr>
            <p:nvPr userDrawn="1"/>
          </p:nvSpPr>
          <p:spPr bwMode="auto">
            <a:xfrm>
              <a:off x="968376" y="633413"/>
              <a:ext cx="2365375" cy="2370138"/>
            </a:xfrm>
            <a:custGeom>
              <a:avLst/>
              <a:gdLst>
                <a:gd name="T0" fmla="*/ 228 w 662"/>
                <a:gd name="T1" fmla="*/ 390 h 661"/>
                <a:gd name="T2" fmla="*/ 80 w 662"/>
                <a:gd name="T3" fmla="*/ 219 h 661"/>
                <a:gd name="T4" fmla="*/ 402 w 662"/>
                <a:gd name="T5" fmla="*/ 1 h 661"/>
                <a:gd name="T6" fmla="*/ 644 w 662"/>
                <a:gd name="T7" fmla="*/ 195 h 661"/>
                <a:gd name="T8" fmla="*/ 421 w 662"/>
                <a:gd name="T9" fmla="*/ 195 h 661"/>
                <a:gd name="T10" fmla="*/ 371 w 662"/>
                <a:gd name="T11" fmla="*/ 140 h 661"/>
                <a:gd name="T12" fmla="*/ 315 w 662"/>
                <a:gd name="T13" fmla="*/ 173 h 661"/>
                <a:gd name="T14" fmla="*/ 366 w 662"/>
                <a:gd name="T15" fmla="*/ 226 h 661"/>
                <a:gd name="T16" fmla="*/ 455 w 662"/>
                <a:gd name="T17" fmla="*/ 250 h 661"/>
                <a:gd name="T18" fmla="*/ 606 w 662"/>
                <a:gd name="T19" fmla="*/ 392 h 661"/>
                <a:gd name="T20" fmla="*/ 327 w 662"/>
                <a:gd name="T21" fmla="*/ 421 h 661"/>
                <a:gd name="T22" fmla="*/ 228 w 662"/>
                <a:gd name="T23" fmla="*/ 390 h 661"/>
                <a:gd name="T24" fmla="*/ 236 w 662"/>
                <a:gd name="T25" fmla="*/ 539 h 661"/>
                <a:gd name="T26" fmla="*/ 255 w 662"/>
                <a:gd name="T27" fmla="*/ 451 h 661"/>
                <a:gd name="T28" fmla="*/ 16 w 662"/>
                <a:gd name="T29" fmla="*/ 451 h 661"/>
                <a:gd name="T30" fmla="*/ 269 w 662"/>
                <a:gd name="T31" fmla="*/ 661 h 661"/>
                <a:gd name="T32" fmla="*/ 601 w 662"/>
                <a:gd name="T33" fmla="*/ 480 h 661"/>
                <a:gd name="T34" fmla="*/ 236 w 662"/>
                <a:gd name="T35" fmla="*/ 53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2" h="661">
                  <a:moveTo>
                    <a:pt x="228" y="390"/>
                  </a:moveTo>
                  <a:cubicBezTo>
                    <a:pt x="144" y="363"/>
                    <a:pt x="80" y="313"/>
                    <a:pt x="80" y="219"/>
                  </a:cubicBezTo>
                  <a:cubicBezTo>
                    <a:pt x="80" y="80"/>
                    <a:pt x="218" y="1"/>
                    <a:pt x="402" y="1"/>
                  </a:cubicBezTo>
                  <a:cubicBezTo>
                    <a:pt x="558" y="0"/>
                    <a:pt x="662" y="66"/>
                    <a:pt x="644" y="195"/>
                  </a:cubicBezTo>
                  <a:cubicBezTo>
                    <a:pt x="421" y="195"/>
                    <a:pt x="421" y="195"/>
                    <a:pt x="421" y="195"/>
                  </a:cubicBezTo>
                  <a:cubicBezTo>
                    <a:pt x="429" y="160"/>
                    <a:pt x="409" y="140"/>
                    <a:pt x="371" y="140"/>
                  </a:cubicBezTo>
                  <a:cubicBezTo>
                    <a:pt x="341" y="140"/>
                    <a:pt x="318" y="155"/>
                    <a:pt x="315" y="173"/>
                  </a:cubicBezTo>
                  <a:cubicBezTo>
                    <a:pt x="309" y="199"/>
                    <a:pt x="326" y="215"/>
                    <a:pt x="366" y="226"/>
                  </a:cubicBezTo>
                  <a:cubicBezTo>
                    <a:pt x="399" y="235"/>
                    <a:pt x="422" y="241"/>
                    <a:pt x="455" y="250"/>
                  </a:cubicBezTo>
                  <a:cubicBezTo>
                    <a:pt x="549" y="277"/>
                    <a:pt x="594" y="334"/>
                    <a:pt x="606" y="392"/>
                  </a:cubicBezTo>
                  <a:cubicBezTo>
                    <a:pt x="327" y="421"/>
                    <a:pt x="327" y="421"/>
                    <a:pt x="327" y="421"/>
                  </a:cubicBezTo>
                  <a:lnTo>
                    <a:pt x="228" y="390"/>
                  </a:lnTo>
                  <a:close/>
                  <a:moveTo>
                    <a:pt x="236" y="539"/>
                  </a:moveTo>
                  <a:cubicBezTo>
                    <a:pt x="255" y="451"/>
                    <a:pt x="255" y="451"/>
                    <a:pt x="255" y="451"/>
                  </a:cubicBezTo>
                  <a:cubicBezTo>
                    <a:pt x="16" y="451"/>
                    <a:pt x="16" y="451"/>
                    <a:pt x="16" y="451"/>
                  </a:cubicBezTo>
                  <a:cubicBezTo>
                    <a:pt x="0" y="601"/>
                    <a:pt x="117" y="661"/>
                    <a:pt x="269" y="661"/>
                  </a:cubicBezTo>
                  <a:cubicBezTo>
                    <a:pt x="414" y="661"/>
                    <a:pt x="567" y="613"/>
                    <a:pt x="601" y="480"/>
                  </a:cubicBezTo>
                  <a:cubicBezTo>
                    <a:pt x="236" y="539"/>
                    <a:pt x="236" y="539"/>
                    <a:pt x="236" y="5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/>
            <p:cNvSpPr>
              <a:spLocks noEditPoints="1"/>
            </p:cNvSpPr>
            <p:nvPr userDrawn="1"/>
          </p:nvSpPr>
          <p:spPr bwMode="auto">
            <a:xfrm>
              <a:off x="5167313" y="695325"/>
              <a:ext cx="2058988" cy="2297113"/>
            </a:xfrm>
            <a:custGeom>
              <a:avLst/>
              <a:gdLst>
                <a:gd name="T0" fmla="*/ 299 w 576"/>
                <a:gd name="T1" fmla="*/ 223 h 641"/>
                <a:gd name="T2" fmla="*/ 419 w 576"/>
                <a:gd name="T3" fmla="*/ 178 h 641"/>
                <a:gd name="T4" fmla="*/ 556 w 576"/>
                <a:gd name="T5" fmla="*/ 258 h 641"/>
                <a:gd name="T6" fmla="*/ 68 w 576"/>
                <a:gd name="T7" fmla="*/ 309 h 641"/>
                <a:gd name="T8" fmla="*/ 134 w 576"/>
                <a:gd name="T9" fmla="*/ 0 h 641"/>
                <a:gd name="T10" fmla="*/ 344 w 576"/>
                <a:gd name="T11" fmla="*/ 0 h 641"/>
                <a:gd name="T12" fmla="*/ 296 w 576"/>
                <a:gd name="T13" fmla="*/ 223 h 641"/>
                <a:gd name="T14" fmla="*/ 299 w 576"/>
                <a:gd name="T15" fmla="*/ 223 h 641"/>
                <a:gd name="T16" fmla="*/ 288 w 576"/>
                <a:gd name="T17" fmla="*/ 324 h 641"/>
                <a:gd name="T18" fmla="*/ 255 w 576"/>
                <a:gd name="T19" fmla="*/ 408 h 641"/>
                <a:gd name="T20" fmla="*/ 282 w 576"/>
                <a:gd name="T21" fmla="*/ 517 h 641"/>
                <a:gd name="T22" fmla="*/ 359 w 576"/>
                <a:gd name="T23" fmla="*/ 410 h 641"/>
                <a:gd name="T24" fmla="*/ 353 w 576"/>
                <a:gd name="T25" fmla="*/ 313 h 641"/>
                <a:gd name="T26" fmla="*/ 564 w 576"/>
                <a:gd name="T27" fmla="*/ 279 h 641"/>
                <a:gd name="T28" fmla="*/ 566 w 576"/>
                <a:gd name="T29" fmla="*/ 404 h 641"/>
                <a:gd name="T30" fmla="*/ 335 w 576"/>
                <a:gd name="T31" fmla="*/ 641 h 641"/>
                <a:gd name="T32" fmla="*/ 213 w 576"/>
                <a:gd name="T33" fmla="*/ 577 h 641"/>
                <a:gd name="T34" fmla="*/ 208 w 576"/>
                <a:gd name="T35" fmla="*/ 577 h 641"/>
                <a:gd name="T36" fmla="*/ 191 w 576"/>
                <a:gd name="T37" fmla="*/ 627 h 641"/>
                <a:gd name="T38" fmla="*/ 0 w 576"/>
                <a:gd name="T39" fmla="*/ 627 h 641"/>
                <a:gd name="T40" fmla="*/ 57 w 576"/>
                <a:gd name="T41" fmla="*/ 361 h 641"/>
                <a:gd name="T42" fmla="*/ 288 w 576"/>
                <a:gd name="T43" fmla="*/ 324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6" h="641">
                  <a:moveTo>
                    <a:pt x="299" y="223"/>
                  </a:moveTo>
                  <a:cubicBezTo>
                    <a:pt x="316" y="210"/>
                    <a:pt x="357" y="178"/>
                    <a:pt x="419" y="178"/>
                  </a:cubicBezTo>
                  <a:cubicBezTo>
                    <a:pt x="483" y="178"/>
                    <a:pt x="532" y="206"/>
                    <a:pt x="556" y="258"/>
                  </a:cubicBezTo>
                  <a:cubicBezTo>
                    <a:pt x="68" y="309"/>
                    <a:pt x="68" y="309"/>
                    <a:pt x="68" y="309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344" y="0"/>
                    <a:pt x="344" y="0"/>
                    <a:pt x="344" y="0"/>
                  </a:cubicBezTo>
                  <a:cubicBezTo>
                    <a:pt x="296" y="223"/>
                    <a:pt x="296" y="223"/>
                    <a:pt x="296" y="223"/>
                  </a:cubicBezTo>
                  <a:lnTo>
                    <a:pt x="299" y="223"/>
                  </a:lnTo>
                  <a:close/>
                  <a:moveTo>
                    <a:pt x="288" y="324"/>
                  </a:moveTo>
                  <a:cubicBezTo>
                    <a:pt x="274" y="342"/>
                    <a:pt x="263" y="368"/>
                    <a:pt x="255" y="408"/>
                  </a:cubicBezTo>
                  <a:cubicBezTo>
                    <a:pt x="236" y="495"/>
                    <a:pt x="256" y="517"/>
                    <a:pt x="282" y="517"/>
                  </a:cubicBezTo>
                  <a:cubicBezTo>
                    <a:pt x="316" y="517"/>
                    <a:pt x="345" y="485"/>
                    <a:pt x="359" y="410"/>
                  </a:cubicBezTo>
                  <a:cubicBezTo>
                    <a:pt x="368" y="362"/>
                    <a:pt x="366" y="327"/>
                    <a:pt x="353" y="313"/>
                  </a:cubicBezTo>
                  <a:cubicBezTo>
                    <a:pt x="564" y="279"/>
                    <a:pt x="564" y="279"/>
                    <a:pt x="564" y="279"/>
                  </a:cubicBezTo>
                  <a:cubicBezTo>
                    <a:pt x="574" y="312"/>
                    <a:pt x="576" y="355"/>
                    <a:pt x="566" y="404"/>
                  </a:cubicBezTo>
                  <a:cubicBezTo>
                    <a:pt x="535" y="559"/>
                    <a:pt x="441" y="641"/>
                    <a:pt x="335" y="641"/>
                  </a:cubicBezTo>
                  <a:cubicBezTo>
                    <a:pt x="287" y="641"/>
                    <a:pt x="234" y="628"/>
                    <a:pt x="213" y="577"/>
                  </a:cubicBezTo>
                  <a:cubicBezTo>
                    <a:pt x="208" y="577"/>
                    <a:pt x="208" y="577"/>
                    <a:pt x="208" y="577"/>
                  </a:cubicBezTo>
                  <a:cubicBezTo>
                    <a:pt x="191" y="627"/>
                    <a:pt x="191" y="627"/>
                    <a:pt x="191" y="627"/>
                  </a:cubicBezTo>
                  <a:cubicBezTo>
                    <a:pt x="0" y="627"/>
                    <a:pt x="0" y="627"/>
                    <a:pt x="0" y="627"/>
                  </a:cubicBezTo>
                  <a:cubicBezTo>
                    <a:pt x="57" y="361"/>
                    <a:pt x="57" y="361"/>
                    <a:pt x="57" y="361"/>
                  </a:cubicBezTo>
                  <a:cubicBezTo>
                    <a:pt x="288" y="324"/>
                    <a:pt x="288" y="324"/>
                    <a:pt x="288" y="32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 noEditPoints="1"/>
            </p:cNvSpPr>
            <p:nvPr userDrawn="1"/>
          </p:nvSpPr>
          <p:spPr bwMode="auto">
            <a:xfrm>
              <a:off x="3230563" y="1314450"/>
              <a:ext cx="1893888" cy="1677988"/>
            </a:xfrm>
            <a:custGeom>
              <a:avLst/>
              <a:gdLst>
                <a:gd name="T0" fmla="*/ 304 w 530"/>
                <a:gd name="T1" fmla="*/ 301 h 468"/>
                <a:gd name="T2" fmla="*/ 243 w 530"/>
                <a:gd name="T3" fmla="*/ 360 h 468"/>
                <a:gd name="T4" fmla="*/ 206 w 530"/>
                <a:gd name="T5" fmla="*/ 309 h 468"/>
                <a:gd name="T6" fmla="*/ 277 w 530"/>
                <a:gd name="T7" fmla="*/ 264 h 468"/>
                <a:gd name="T8" fmla="*/ 311 w 530"/>
                <a:gd name="T9" fmla="*/ 264 h 468"/>
                <a:gd name="T10" fmla="*/ 304 w 530"/>
                <a:gd name="T11" fmla="*/ 301 h 468"/>
                <a:gd name="T12" fmla="*/ 250 w 530"/>
                <a:gd name="T13" fmla="*/ 151 h 468"/>
                <a:gd name="T14" fmla="*/ 303 w 530"/>
                <a:gd name="T15" fmla="*/ 103 h 468"/>
                <a:gd name="T16" fmla="*/ 336 w 530"/>
                <a:gd name="T17" fmla="*/ 148 h 468"/>
                <a:gd name="T18" fmla="*/ 332 w 530"/>
                <a:gd name="T19" fmla="*/ 165 h 468"/>
                <a:gd name="T20" fmla="*/ 529 w 530"/>
                <a:gd name="T21" fmla="*/ 144 h 468"/>
                <a:gd name="T22" fmla="*/ 311 w 530"/>
                <a:gd name="T23" fmla="*/ 0 h 468"/>
                <a:gd name="T24" fmla="*/ 56 w 530"/>
                <a:gd name="T25" fmla="*/ 153 h 468"/>
                <a:gd name="T26" fmla="*/ 53 w 530"/>
                <a:gd name="T27" fmla="*/ 163 h 468"/>
                <a:gd name="T28" fmla="*/ 248 w 530"/>
                <a:gd name="T29" fmla="*/ 163 h 468"/>
                <a:gd name="T30" fmla="*/ 250 w 530"/>
                <a:gd name="T31" fmla="*/ 151 h 468"/>
                <a:gd name="T32" fmla="*/ 8 w 530"/>
                <a:gd name="T33" fmla="*/ 284 h 468"/>
                <a:gd name="T34" fmla="*/ 0 w 530"/>
                <a:gd name="T35" fmla="*/ 340 h 468"/>
                <a:gd name="T36" fmla="*/ 137 w 530"/>
                <a:gd name="T37" fmla="*/ 468 h 468"/>
                <a:gd name="T38" fmla="*/ 281 w 530"/>
                <a:gd name="T39" fmla="*/ 413 h 468"/>
                <a:gd name="T40" fmla="*/ 283 w 530"/>
                <a:gd name="T41" fmla="*/ 413 h 468"/>
                <a:gd name="T42" fmla="*/ 279 w 530"/>
                <a:gd name="T43" fmla="*/ 454 h 468"/>
                <a:gd name="T44" fmla="*/ 477 w 530"/>
                <a:gd name="T45" fmla="*/ 454 h 468"/>
                <a:gd name="T46" fmla="*/ 525 w 530"/>
                <a:gd name="T47" fmla="*/ 228 h 468"/>
                <a:gd name="T48" fmla="*/ 530 w 530"/>
                <a:gd name="T49" fmla="*/ 199 h 468"/>
                <a:gd name="T50" fmla="*/ 8 w 530"/>
                <a:gd name="T51" fmla="*/ 284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30" h="468">
                  <a:moveTo>
                    <a:pt x="304" y="301"/>
                  </a:moveTo>
                  <a:cubicBezTo>
                    <a:pt x="297" y="334"/>
                    <a:pt x="275" y="360"/>
                    <a:pt x="243" y="360"/>
                  </a:cubicBezTo>
                  <a:cubicBezTo>
                    <a:pt x="214" y="360"/>
                    <a:pt x="200" y="336"/>
                    <a:pt x="206" y="309"/>
                  </a:cubicBezTo>
                  <a:cubicBezTo>
                    <a:pt x="211" y="287"/>
                    <a:pt x="234" y="264"/>
                    <a:pt x="277" y="264"/>
                  </a:cubicBezTo>
                  <a:cubicBezTo>
                    <a:pt x="311" y="264"/>
                    <a:pt x="311" y="264"/>
                    <a:pt x="311" y="264"/>
                  </a:cubicBezTo>
                  <a:lnTo>
                    <a:pt x="304" y="301"/>
                  </a:lnTo>
                  <a:close/>
                  <a:moveTo>
                    <a:pt x="250" y="151"/>
                  </a:moveTo>
                  <a:cubicBezTo>
                    <a:pt x="256" y="124"/>
                    <a:pt x="277" y="103"/>
                    <a:pt x="303" y="103"/>
                  </a:cubicBezTo>
                  <a:cubicBezTo>
                    <a:pt x="330" y="103"/>
                    <a:pt x="341" y="125"/>
                    <a:pt x="336" y="148"/>
                  </a:cubicBezTo>
                  <a:cubicBezTo>
                    <a:pt x="332" y="165"/>
                    <a:pt x="332" y="165"/>
                    <a:pt x="332" y="165"/>
                  </a:cubicBezTo>
                  <a:cubicBezTo>
                    <a:pt x="529" y="144"/>
                    <a:pt x="529" y="144"/>
                    <a:pt x="529" y="144"/>
                  </a:cubicBezTo>
                  <a:cubicBezTo>
                    <a:pt x="514" y="44"/>
                    <a:pt x="420" y="0"/>
                    <a:pt x="311" y="0"/>
                  </a:cubicBezTo>
                  <a:cubicBezTo>
                    <a:pt x="149" y="0"/>
                    <a:pt x="71" y="81"/>
                    <a:pt x="56" y="153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248" y="163"/>
                    <a:pt x="248" y="163"/>
                    <a:pt x="248" y="163"/>
                  </a:cubicBezTo>
                  <a:lnTo>
                    <a:pt x="250" y="151"/>
                  </a:lnTo>
                  <a:close/>
                  <a:moveTo>
                    <a:pt x="8" y="284"/>
                  </a:moveTo>
                  <a:cubicBezTo>
                    <a:pt x="2" y="301"/>
                    <a:pt x="0" y="319"/>
                    <a:pt x="0" y="340"/>
                  </a:cubicBezTo>
                  <a:cubicBezTo>
                    <a:pt x="0" y="408"/>
                    <a:pt x="51" y="468"/>
                    <a:pt x="137" y="468"/>
                  </a:cubicBezTo>
                  <a:cubicBezTo>
                    <a:pt x="215" y="468"/>
                    <a:pt x="260" y="435"/>
                    <a:pt x="281" y="413"/>
                  </a:cubicBezTo>
                  <a:cubicBezTo>
                    <a:pt x="283" y="413"/>
                    <a:pt x="283" y="413"/>
                    <a:pt x="283" y="413"/>
                  </a:cubicBezTo>
                  <a:cubicBezTo>
                    <a:pt x="279" y="454"/>
                    <a:pt x="279" y="454"/>
                    <a:pt x="279" y="454"/>
                  </a:cubicBezTo>
                  <a:cubicBezTo>
                    <a:pt x="477" y="454"/>
                    <a:pt x="477" y="454"/>
                    <a:pt x="477" y="454"/>
                  </a:cubicBezTo>
                  <a:cubicBezTo>
                    <a:pt x="525" y="228"/>
                    <a:pt x="525" y="228"/>
                    <a:pt x="525" y="228"/>
                  </a:cubicBezTo>
                  <a:cubicBezTo>
                    <a:pt x="527" y="218"/>
                    <a:pt x="529" y="208"/>
                    <a:pt x="530" y="199"/>
                  </a:cubicBezTo>
                  <a:cubicBezTo>
                    <a:pt x="8" y="284"/>
                    <a:pt x="8" y="284"/>
                    <a:pt x="8" y="2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 noEditPoints="1"/>
            </p:cNvSpPr>
            <p:nvPr userDrawn="1"/>
          </p:nvSpPr>
          <p:spPr bwMode="auto">
            <a:xfrm>
              <a:off x="10429876" y="2659063"/>
              <a:ext cx="311150" cy="311150"/>
            </a:xfrm>
            <a:custGeom>
              <a:avLst/>
              <a:gdLst>
                <a:gd name="T0" fmla="*/ 44 w 87"/>
                <a:gd name="T1" fmla="*/ 0 h 87"/>
                <a:gd name="T2" fmla="*/ 87 w 87"/>
                <a:gd name="T3" fmla="*/ 44 h 87"/>
                <a:gd name="T4" fmla="*/ 43 w 87"/>
                <a:gd name="T5" fmla="*/ 87 h 87"/>
                <a:gd name="T6" fmla="*/ 0 w 87"/>
                <a:gd name="T7" fmla="*/ 44 h 87"/>
                <a:gd name="T8" fmla="*/ 43 w 87"/>
                <a:gd name="T9" fmla="*/ 0 h 87"/>
                <a:gd name="T10" fmla="*/ 44 w 87"/>
                <a:gd name="T11" fmla="*/ 0 h 87"/>
                <a:gd name="T12" fmla="*/ 43 w 87"/>
                <a:gd name="T13" fmla="*/ 7 h 87"/>
                <a:gd name="T14" fmla="*/ 9 w 87"/>
                <a:gd name="T15" fmla="*/ 44 h 87"/>
                <a:gd name="T16" fmla="*/ 44 w 87"/>
                <a:gd name="T17" fmla="*/ 81 h 87"/>
                <a:gd name="T18" fmla="*/ 79 w 87"/>
                <a:gd name="T19" fmla="*/ 44 h 87"/>
                <a:gd name="T20" fmla="*/ 44 w 87"/>
                <a:gd name="T21" fmla="*/ 7 h 87"/>
                <a:gd name="T22" fmla="*/ 43 w 87"/>
                <a:gd name="T23" fmla="*/ 7 h 87"/>
                <a:gd name="T24" fmla="*/ 35 w 87"/>
                <a:gd name="T25" fmla="*/ 69 h 87"/>
                <a:gd name="T26" fmla="*/ 28 w 87"/>
                <a:gd name="T27" fmla="*/ 69 h 87"/>
                <a:gd name="T28" fmla="*/ 28 w 87"/>
                <a:gd name="T29" fmla="*/ 20 h 87"/>
                <a:gd name="T30" fmla="*/ 41 w 87"/>
                <a:gd name="T31" fmla="*/ 19 h 87"/>
                <a:gd name="T32" fmla="*/ 57 w 87"/>
                <a:gd name="T33" fmla="*/ 23 h 87"/>
                <a:gd name="T34" fmla="*/ 61 w 87"/>
                <a:gd name="T35" fmla="*/ 33 h 87"/>
                <a:gd name="T36" fmla="*/ 51 w 87"/>
                <a:gd name="T37" fmla="*/ 45 h 87"/>
                <a:gd name="T38" fmla="*/ 51 w 87"/>
                <a:gd name="T39" fmla="*/ 45 h 87"/>
                <a:gd name="T40" fmla="*/ 60 w 87"/>
                <a:gd name="T41" fmla="*/ 57 h 87"/>
                <a:gd name="T42" fmla="*/ 63 w 87"/>
                <a:gd name="T43" fmla="*/ 69 h 87"/>
                <a:gd name="T44" fmla="*/ 55 w 87"/>
                <a:gd name="T45" fmla="*/ 69 h 87"/>
                <a:gd name="T46" fmla="*/ 51 w 87"/>
                <a:gd name="T47" fmla="*/ 57 h 87"/>
                <a:gd name="T48" fmla="*/ 41 w 87"/>
                <a:gd name="T49" fmla="*/ 48 h 87"/>
                <a:gd name="T50" fmla="*/ 35 w 87"/>
                <a:gd name="T51" fmla="*/ 48 h 87"/>
                <a:gd name="T52" fmla="*/ 35 w 87"/>
                <a:gd name="T53" fmla="*/ 69 h 87"/>
                <a:gd name="T54" fmla="*/ 35 w 87"/>
                <a:gd name="T55" fmla="*/ 42 h 87"/>
                <a:gd name="T56" fmla="*/ 41 w 87"/>
                <a:gd name="T57" fmla="*/ 42 h 87"/>
                <a:gd name="T58" fmla="*/ 53 w 87"/>
                <a:gd name="T59" fmla="*/ 34 h 87"/>
                <a:gd name="T60" fmla="*/ 41 w 87"/>
                <a:gd name="T61" fmla="*/ 25 h 87"/>
                <a:gd name="T62" fmla="*/ 35 w 87"/>
                <a:gd name="T63" fmla="*/ 26 h 87"/>
                <a:gd name="T64" fmla="*/ 35 w 87"/>
                <a:gd name="T65" fmla="*/ 4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7" h="87">
                  <a:moveTo>
                    <a:pt x="44" y="0"/>
                  </a:moveTo>
                  <a:cubicBezTo>
                    <a:pt x="68" y="0"/>
                    <a:pt x="87" y="19"/>
                    <a:pt x="87" y="44"/>
                  </a:cubicBezTo>
                  <a:cubicBezTo>
                    <a:pt x="87" y="68"/>
                    <a:pt x="68" y="87"/>
                    <a:pt x="43" y="87"/>
                  </a:cubicBezTo>
                  <a:cubicBezTo>
                    <a:pt x="20" y="87"/>
                    <a:pt x="0" y="68"/>
                    <a:pt x="0" y="44"/>
                  </a:cubicBezTo>
                  <a:cubicBezTo>
                    <a:pt x="0" y="19"/>
                    <a:pt x="20" y="0"/>
                    <a:pt x="43" y="0"/>
                  </a:cubicBezTo>
                  <a:lnTo>
                    <a:pt x="44" y="0"/>
                  </a:lnTo>
                  <a:close/>
                  <a:moveTo>
                    <a:pt x="43" y="7"/>
                  </a:moveTo>
                  <a:cubicBezTo>
                    <a:pt x="24" y="7"/>
                    <a:pt x="9" y="23"/>
                    <a:pt x="9" y="44"/>
                  </a:cubicBezTo>
                  <a:cubicBezTo>
                    <a:pt x="9" y="64"/>
                    <a:pt x="24" y="81"/>
                    <a:pt x="44" y="81"/>
                  </a:cubicBezTo>
                  <a:cubicBezTo>
                    <a:pt x="63" y="81"/>
                    <a:pt x="79" y="64"/>
                    <a:pt x="79" y="44"/>
                  </a:cubicBezTo>
                  <a:cubicBezTo>
                    <a:pt x="79" y="23"/>
                    <a:pt x="63" y="7"/>
                    <a:pt x="44" y="7"/>
                  </a:cubicBezTo>
                  <a:lnTo>
                    <a:pt x="43" y="7"/>
                  </a:lnTo>
                  <a:close/>
                  <a:moveTo>
                    <a:pt x="35" y="69"/>
                  </a:moveTo>
                  <a:cubicBezTo>
                    <a:pt x="28" y="69"/>
                    <a:pt x="28" y="69"/>
                    <a:pt x="28" y="69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32" y="20"/>
                    <a:pt x="36" y="19"/>
                    <a:pt x="41" y="19"/>
                  </a:cubicBezTo>
                  <a:cubicBezTo>
                    <a:pt x="49" y="19"/>
                    <a:pt x="54" y="21"/>
                    <a:pt x="57" y="23"/>
                  </a:cubicBezTo>
                  <a:cubicBezTo>
                    <a:pt x="59" y="25"/>
                    <a:pt x="61" y="28"/>
                    <a:pt x="61" y="33"/>
                  </a:cubicBezTo>
                  <a:cubicBezTo>
                    <a:pt x="61" y="39"/>
                    <a:pt x="57" y="43"/>
                    <a:pt x="51" y="45"/>
                  </a:cubicBezTo>
                  <a:cubicBezTo>
                    <a:pt x="51" y="45"/>
                    <a:pt x="51" y="45"/>
                    <a:pt x="51" y="45"/>
                  </a:cubicBezTo>
                  <a:cubicBezTo>
                    <a:pt x="56" y="46"/>
                    <a:pt x="59" y="50"/>
                    <a:pt x="60" y="57"/>
                  </a:cubicBezTo>
                  <a:cubicBezTo>
                    <a:pt x="61" y="64"/>
                    <a:pt x="62" y="67"/>
                    <a:pt x="63" y="69"/>
                  </a:cubicBezTo>
                  <a:cubicBezTo>
                    <a:pt x="55" y="69"/>
                    <a:pt x="55" y="69"/>
                    <a:pt x="55" y="69"/>
                  </a:cubicBezTo>
                  <a:cubicBezTo>
                    <a:pt x="53" y="67"/>
                    <a:pt x="52" y="63"/>
                    <a:pt x="51" y="57"/>
                  </a:cubicBezTo>
                  <a:cubicBezTo>
                    <a:pt x="50" y="50"/>
                    <a:pt x="47" y="48"/>
                    <a:pt x="41" y="48"/>
                  </a:cubicBezTo>
                  <a:cubicBezTo>
                    <a:pt x="35" y="48"/>
                    <a:pt x="35" y="48"/>
                    <a:pt x="35" y="48"/>
                  </a:cubicBezTo>
                  <a:lnTo>
                    <a:pt x="35" y="69"/>
                  </a:lnTo>
                  <a:close/>
                  <a:moveTo>
                    <a:pt x="35" y="42"/>
                  </a:moveTo>
                  <a:cubicBezTo>
                    <a:pt x="41" y="42"/>
                    <a:pt x="41" y="42"/>
                    <a:pt x="41" y="42"/>
                  </a:cubicBezTo>
                  <a:cubicBezTo>
                    <a:pt x="47" y="42"/>
                    <a:pt x="53" y="40"/>
                    <a:pt x="53" y="34"/>
                  </a:cubicBezTo>
                  <a:cubicBezTo>
                    <a:pt x="53" y="29"/>
                    <a:pt x="50" y="25"/>
                    <a:pt x="41" y="25"/>
                  </a:cubicBezTo>
                  <a:cubicBezTo>
                    <a:pt x="38" y="25"/>
                    <a:pt x="37" y="25"/>
                    <a:pt x="35" y="26"/>
                  </a:cubicBezTo>
                  <a:lnTo>
                    <a:pt x="35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71995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OF LAY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4800" dirty="0">
                <a:latin typeface="+mj-lt"/>
              </a:rPr>
              <a:t>DO NOT USE</a:t>
            </a:r>
            <a:r>
              <a:rPr lang="en-US" sz="4800" baseline="0" dirty="0">
                <a:latin typeface="+mj-lt"/>
              </a:rPr>
              <a:t> LAYOUTS</a:t>
            </a:r>
          </a:p>
          <a:p>
            <a:pPr algn="ctr"/>
            <a:r>
              <a:rPr lang="en-US" sz="4800" baseline="0" dirty="0">
                <a:latin typeface="+mj-lt"/>
              </a:rPr>
              <a:t>LISTED AFTER THIS ONE</a:t>
            </a:r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081183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F00FD-6BF7-4376-8AAD-352C1ADB8AF2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5A0A2-421C-4677-9FF1-5008A3D17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0331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1F00FD-6BF7-4376-8AAD-352C1ADB8AF2}" type="datetimeFigureOut">
              <a:rPr lang="en-US" smtClean="0"/>
              <a:t>4/20/2018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65A0A2-421C-4677-9FF1-5008A3D17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84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951"/>
            <a:ext cx="5410201" cy="46200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6324600" y="1556951"/>
            <a:ext cx="5410200" cy="46200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55280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951"/>
            <a:ext cx="3429000" cy="46200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8305800" y="1556951"/>
            <a:ext cx="3429000" cy="46200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4381499" y="1557338"/>
            <a:ext cx="3429000" cy="4619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52504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8" y="1556951"/>
            <a:ext cx="2468880" cy="46200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9265920" y="1556951"/>
            <a:ext cx="2468880" cy="46200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329680" y="1557338"/>
            <a:ext cx="2468880" cy="4619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3393439" y="1557338"/>
            <a:ext cx="2468880" cy="46196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77819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no design-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67645" y="934464"/>
            <a:ext cx="2064470" cy="338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894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/edge we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9"/>
          <p:cNvSpPr>
            <a:spLocks noChangeAspect="1" noEditPoints="1"/>
          </p:cNvSpPr>
          <p:nvPr userDrawn="1"/>
        </p:nvSpPr>
        <p:spPr bwMode="auto">
          <a:xfrm rot="10800000" flipV="1">
            <a:off x="-2986030" y="5047926"/>
            <a:ext cx="17838821" cy="5252541"/>
          </a:xfrm>
          <a:custGeom>
            <a:avLst/>
            <a:gdLst>
              <a:gd name="T0" fmla="*/ 3399 w 4320"/>
              <a:gd name="T1" fmla="*/ 0 h 1272"/>
              <a:gd name="T2" fmla="*/ 2460 w 4320"/>
              <a:gd name="T3" fmla="*/ 115 h 1272"/>
              <a:gd name="T4" fmla="*/ 1200 w 4320"/>
              <a:gd name="T5" fmla="*/ 306 h 1272"/>
              <a:gd name="T6" fmla="*/ 0 w 4320"/>
              <a:gd name="T7" fmla="*/ 587 h 1272"/>
              <a:gd name="T8" fmla="*/ 1205 w 4320"/>
              <a:gd name="T9" fmla="*/ 1111 h 1272"/>
              <a:gd name="T10" fmla="*/ 2491 w 4320"/>
              <a:gd name="T11" fmla="*/ 1271 h 1272"/>
              <a:gd name="T12" fmla="*/ 2961 w 4320"/>
              <a:gd name="T13" fmla="*/ 1051 h 1272"/>
              <a:gd name="T14" fmla="*/ 1206 w 4320"/>
              <a:gd name="T15" fmla="*/ 1108 h 1272"/>
              <a:gd name="T16" fmla="*/ 1580 w 4320"/>
              <a:gd name="T17" fmla="*/ 224 h 1272"/>
              <a:gd name="T18" fmla="*/ 1580 w 4320"/>
              <a:gd name="T19" fmla="*/ 224 h 1272"/>
              <a:gd name="T20" fmla="*/ 7 w 4320"/>
              <a:gd name="T21" fmla="*/ 589 h 1272"/>
              <a:gd name="T22" fmla="*/ 629 w 4320"/>
              <a:gd name="T23" fmla="*/ 300 h 1272"/>
              <a:gd name="T24" fmla="*/ 2430 w 4320"/>
              <a:gd name="T25" fmla="*/ 800 h 1272"/>
              <a:gd name="T26" fmla="*/ 1908 w 4320"/>
              <a:gd name="T27" fmla="*/ 476 h 1272"/>
              <a:gd name="T28" fmla="*/ 3762 w 4320"/>
              <a:gd name="T29" fmla="*/ 663 h 1272"/>
              <a:gd name="T30" fmla="*/ 2259 w 4320"/>
              <a:gd name="T31" fmla="*/ 864 h 1272"/>
              <a:gd name="T32" fmla="*/ 1537 w 4320"/>
              <a:gd name="T33" fmla="*/ 663 h 1272"/>
              <a:gd name="T34" fmla="*/ 3679 w 4320"/>
              <a:gd name="T35" fmla="*/ 437 h 1272"/>
              <a:gd name="T36" fmla="*/ 2181 w 4320"/>
              <a:gd name="T37" fmla="*/ 613 h 1272"/>
              <a:gd name="T38" fmla="*/ 2588 w 4320"/>
              <a:gd name="T39" fmla="*/ 801 h 1272"/>
              <a:gd name="T40" fmla="*/ 3051 w 4320"/>
              <a:gd name="T41" fmla="*/ 637 h 1272"/>
              <a:gd name="T42" fmla="*/ 2138 w 4320"/>
              <a:gd name="T43" fmla="*/ 487 h 1272"/>
              <a:gd name="T44" fmla="*/ 3052 w 4320"/>
              <a:gd name="T45" fmla="*/ 634 h 1272"/>
              <a:gd name="T46" fmla="*/ 1919 w 4320"/>
              <a:gd name="T47" fmla="*/ 476 h 1272"/>
              <a:gd name="T48" fmla="*/ 2107 w 4320"/>
              <a:gd name="T49" fmla="*/ 486 h 1272"/>
              <a:gd name="T50" fmla="*/ 2886 w 4320"/>
              <a:gd name="T51" fmla="*/ 810 h 1272"/>
              <a:gd name="T52" fmla="*/ 3769 w 4320"/>
              <a:gd name="T53" fmla="*/ 667 h 1272"/>
              <a:gd name="T54" fmla="*/ 1628 w 4320"/>
              <a:gd name="T55" fmla="*/ 845 h 1272"/>
              <a:gd name="T56" fmla="*/ 1640 w 4320"/>
              <a:gd name="T57" fmla="*/ 845 h 1272"/>
              <a:gd name="T58" fmla="*/ 1035 w 4320"/>
              <a:gd name="T59" fmla="*/ 617 h 1272"/>
              <a:gd name="T60" fmla="*/ 1699 w 4320"/>
              <a:gd name="T61" fmla="*/ 647 h 1272"/>
              <a:gd name="T62" fmla="*/ 517 w 4320"/>
              <a:gd name="T63" fmla="*/ 470 h 1272"/>
              <a:gd name="T64" fmla="*/ 511 w 4320"/>
              <a:gd name="T65" fmla="*/ 472 h 1272"/>
              <a:gd name="T66" fmla="*/ 2237 w 4320"/>
              <a:gd name="T67" fmla="*/ 864 h 1272"/>
              <a:gd name="T68" fmla="*/ 2588 w 4320"/>
              <a:gd name="T69" fmla="*/ 804 h 1272"/>
              <a:gd name="T70" fmla="*/ 3591 w 4320"/>
              <a:gd name="T71" fmla="*/ 805 h 1272"/>
              <a:gd name="T72" fmla="*/ 4156 w 4320"/>
              <a:gd name="T73" fmla="*/ 628 h 1272"/>
              <a:gd name="T74" fmla="*/ 3562 w 4320"/>
              <a:gd name="T75" fmla="*/ 255 h 1272"/>
              <a:gd name="T76" fmla="*/ 3204 w 4320"/>
              <a:gd name="T77" fmla="*/ 97 h 1272"/>
              <a:gd name="T78" fmla="*/ 2892 w 4320"/>
              <a:gd name="T79" fmla="*/ 245 h 1272"/>
              <a:gd name="T80" fmla="*/ 2131 w 4320"/>
              <a:gd name="T81" fmla="*/ 356 h 1272"/>
              <a:gd name="T82" fmla="*/ 1900 w 4320"/>
              <a:gd name="T83" fmla="*/ 480 h 1272"/>
              <a:gd name="T84" fmla="*/ 1017 w 4320"/>
              <a:gd name="T85" fmla="*/ 354 h 1272"/>
              <a:gd name="T86" fmla="*/ 2252 w 4320"/>
              <a:gd name="T87" fmla="*/ 865 h 1272"/>
              <a:gd name="T88" fmla="*/ 3284 w 4320"/>
              <a:gd name="T89" fmla="*/ 899 h 1272"/>
              <a:gd name="T90" fmla="*/ 3771 w 4320"/>
              <a:gd name="T91" fmla="*/ 891 h 1272"/>
              <a:gd name="T92" fmla="*/ 3865 w 4320"/>
              <a:gd name="T93" fmla="*/ 525 h 1272"/>
              <a:gd name="T94" fmla="*/ 3563 w 4320"/>
              <a:gd name="T95" fmla="*/ 258 h 1272"/>
              <a:gd name="T96" fmla="*/ 3678 w 4320"/>
              <a:gd name="T97" fmla="*/ 197 h 1272"/>
              <a:gd name="T98" fmla="*/ 2136 w 4320"/>
              <a:gd name="T99" fmla="*/ 194 h 1272"/>
              <a:gd name="T100" fmla="*/ 2132 w 4320"/>
              <a:gd name="T101" fmla="*/ 197 h 1272"/>
              <a:gd name="T102" fmla="*/ 620 w 4320"/>
              <a:gd name="T103" fmla="*/ 443 h 1272"/>
              <a:gd name="T104" fmla="*/ 2263 w 4320"/>
              <a:gd name="T105" fmla="*/ 866 h 1272"/>
              <a:gd name="T106" fmla="*/ 3275 w 4320"/>
              <a:gd name="T107" fmla="*/ 900 h 1272"/>
              <a:gd name="T108" fmla="*/ 3003 w 4320"/>
              <a:gd name="T109" fmla="*/ 343 h 1272"/>
              <a:gd name="T110" fmla="*/ 2342 w 4320"/>
              <a:gd name="T111" fmla="*/ 303 h 1272"/>
              <a:gd name="T112" fmla="*/ 1846 w 4320"/>
              <a:gd name="T113" fmla="*/ 965 h 1272"/>
              <a:gd name="T114" fmla="*/ 1855 w 4320"/>
              <a:gd name="T115" fmla="*/ 969 h 1272"/>
              <a:gd name="T116" fmla="*/ 3151 w 4320"/>
              <a:gd name="T117" fmla="*/ 961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20" h="1272">
                <a:moveTo>
                  <a:pt x="4320" y="639"/>
                </a:moveTo>
                <a:lnTo>
                  <a:pt x="4319" y="636"/>
                </a:lnTo>
                <a:lnTo>
                  <a:pt x="4318" y="637"/>
                </a:lnTo>
                <a:lnTo>
                  <a:pt x="3400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1"/>
                </a:lnTo>
                <a:lnTo>
                  <a:pt x="3399" y="0"/>
                </a:lnTo>
                <a:lnTo>
                  <a:pt x="3398" y="0"/>
                </a:lnTo>
                <a:lnTo>
                  <a:pt x="3398" y="0"/>
                </a:lnTo>
                <a:lnTo>
                  <a:pt x="3397" y="0"/>
                </a:lnTo>
                <a:lnTo>
                  <a:pt x="2626" y="183"/>
                </a:lnTo>
                <a:lnTo>
                  <a:pt x="2626" y="184"/>
                </a:lnTo>
                <a:lnTo>
                  <a:pt x="2462" y="116"/>
                </a:lnTo>
                <a:lnTo>
                  <a:pt x="2462" y="114"/>
                </a:lnTo>
                <a:lnTo>
                  <a:pt x="2460" y="115"/>
                </a:lnTo>
                <a:lnTo>
                  <a:pt x="2458" y="114"/>
                </a:lnTo>
                <a:lnTo>
                  <a:pt x="2458" y="115"/>
                </a:lnTo>
                <a:lnTo>
                  <a:pt x="1794" y="273"/>
                </a:lnTo>
                <a:lnTo>
                  <a:pt x="1578" y="220"/>
                </a:lnTo>
                <a:lnTo>
                  <a:pt x="1578" y="221"/>
                </a:lnTo>
                <a:lnTo>
                  <a:pt x="1204" y="308"/>
                </a:lnTo>
                <a:lnTo>
                  <a:pt x="1200" y="307"/>
                </a:lnTo>
                <a:lnTo>
                  <a:pt x="1200" y="306"/>
                </a:lnTo>
                <a:lnTo>
                  <a:pt x="1198" y="306"/>
                </a:lnTo>
                <a:lnTo>
                  <a:pt x="802" y="211"/>
                </a:lnTo>
                <a:lnTo>
                  <a:pt x="801" y="214"/>
                </a:lnTo>
                <a:lnTo>
                  <a:pt x="802" y="214"/>
                </a:lnTo>
                <a:lnTo>
                  <a:pt x="7" y="586"/>
                </a:lnTo>
                <a:lnTo>
                  <a:pt x="4" y="585"/>
                </a:lnTo>
                <a:lnTo>
                  <a:pt x="4" y="586"/>
                </a:lnTo>
                <a:lnTo>
                  <a:pt x="0" y="587"/>
                </a:lnTo>
                <a:lnTo>
                  <a:pt x="1" y="590"/>
                </a:lnTo>
                <a:lnTo>
                  <a:pt x="3" y="589"/>
                </a:lnTo>
                <a:lnTo>
                  <a:pt x="3" y="590"/>
                </a:lnTo>
                <a:lnTo>
                  <a:pt x="598" y="848"/>
                </a:lnTo>
                <a:lnTo>
                  <a:pt x="598" y="848"/>
                </a:lnTo>
                <a:lnTo>
                  <a:pt x="599" y="848"/>
                </a:lnTo>
                <a:lnTo>
                  <a:pt x="1205" y="1110"/>
                </a:lnTo>
                <a:lnTo>
                  <a:pt x="1205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206" y="1111"/>
                </a:lnTo>
                <a:lnTo>
                  <a:pt x="1557" y="1030"/>
                </a:lnTo>
                <a:lnTo>
                  <a:pt x="1557" y="1030"/>
                </a:lnTo>
                <a:lnTo>
                  <a:pt x="1557" y="1030"/>
                </a:lnTo>
                <a:lnTo>
                  <a:pt x="1838" y="964"/>
                </a:lnTo>
                <a:lnTo>
                  <a:pt x="2491" y="1271"/>
                </a:lnTo>
                <a:lnTo>
                  <a:pt x="2491" y="1272"/>
                </a:lnTo>
                <a:lnTo>
                  <a:pt x="2492" y="1272"/>
                </a:lnTo>
                <a:lnTo>
                  <a:pt x="2493" y="1272"/>
                </a:lnTo>
                <a:lnTo>
                  <a:pt x="2493" y="1271"/>
                </a:lnTo>
                <a:lnTo>
                  <a:pt x="2727" y="1161"/>
                </a:lnTo>
                <a:lnTo>
                  <a:pt x="2728" y="1161"/>
                </a:lnTo>
                <a:lnTo>
                  <a:pt x="2728" y="1161"/>
                </a:lnTo>
                <a:lnTo>
                  <a:pt x="2961" y="1051"/>
                </a:lnTo>
                <a:lnTo>
                  <a:pt x="3195" y="1161"/>
                </a:lnTo>
                <a:lnTo>
                  <a:pt x="3195" y="1162"/>
                </a:lnTo>
                <a:lnTo>
                  <a:pt x="3196" y="1162"/>
                </a:lnTo>
                <a:lnTo>
                  <a:pt x="3199" y="1163"/>
                </a:lnTo>
                <a:lnTo>
                  <a:pt x="3200" y="1160"/>
                </a:lnTo>
                <a:lnTo>
                  <a:pt x="3200" y="1160"/>
                </a:lnTo>
                <a:lnTo>
                  <a:pt x="4320" y="639"/>
                </a:lnTo>
                <a:close/>
                <a:moveTo>
                  <a:pt x="1206" y="1108"/>
                </a:moveTo>
                <a:lnTo>
                  <a:pt x="612" y="851"/>
                </a:lnTo>
                <a:lnTo>
                  <a:pt x="1550" y="1028"/>
                </a:lnTo>
                <a:lnTo>
                  <a:pt x="1206" y="1108"/>
                </a:lnTo>
                <a:close/>
                <a:moveTo>
                  <a:pt x="1184" y="306"/>
                </a:moveTo>
                <a:lnTo>
                  <a:pt x="632" y="297"/>
                </a:lnTo>
                <a:lnTo>
                  <a:pt x="807" y="215"/>
                </a:lnTo>
                <a:lnTo>
                  <a:pt x="1184" y="306"/>
                </a:lnTo>
                <a:close/>
                <a:moveTo>
                  <a:pt x="1580" y="224"/>
                </a:moveTo>
                <a:lnTo>
                  <a:pt x="1793" y="276"/>
                </a:lnTo>
                <a:lnTo>
                  <a:pt x="1793" y="276"/>
                </a:lnTo>
                <a:lnTo>
                  <a:pt x="1794" y="276"/>
                </a:lnTo>
                <a:lnTo>
                  <a:pt x="2115" y="354"/>
                </a:lnTo>
                <a:lnTo>
                  <a:pt x="1305" y="332"/>
                </a:lnTo>
                <a:lnTo>
                  <a:pt x="1305" y="332"/>
                </a:lnTo>
                <a:lnTo>
                  <a:pt x="1211" y="309"/>
                </a:lnTo>
                <a:lnTo>
                  <a:pt x="1580" y="224"/>
                </a:lnTo>
                <a:close/>
                <a:moveTo>
                  <a:pt x="1837" y="961"/>
                </a:moveTo>
                <a:lnTo>
                  <a:pt x="1837" y="962"/>
                </a:lnTo>
                <a:lnTo>
                  <a:pt x="1561" y="1026"/>
                </a:lnTo>
                <a:lnTo>
                  <a:pt x="1268" y="943"/>
                </a:lnTo>
                <a:lnTo>
                  <a:pt x="2248" y="866"/>
                </a:lnTo>
                <a:lnTo>
                  <a:pt x="1838" y="962"/>
                </a:lnTo>
                <a:lnTo>
                  <a:pt x="1837" y="961"/>
                </a:lnTo>
                <a:close/>
                <a:moveTo>
                  <a:pt x="7" y="589"/>
                </a:moveTo>
                <a:lnTo>
                  <a:pt x="7" y="589"/>
                </a:lnTo>
                <a:lnTo>
                  <a:pt x="1257" y="943"/>
                </a:lnTo>
                <a:lnTo>
                  <a:pt x="1257" y="944"/>
                </a:lnTo>
                <a:lnTo>
                  <a:pt x="1259" y="943"/>
                </a:lnTo>
                <a:lnTo>
                  <a:pt x="1547" y="1025"/>
                </a:lnTo>
                <a:lnTo>
                  <a:pt x="600" y="845"/>
                </a:lnTo>
                <a:lnTo>
                  <a:pt x="7" y="589"/>
                </a:lnTo>
                <a:close/>
                <a:moveTo>
                  <a:pt x="629" y="300"/>
                </a:moveTo>
                <a:lnTo>
                  <a:pt x="1197" y="309"/>
                </a:lnTo>
                <a:lnTo>
                  <a:pt x="628" y="441"/>
                </a:lnTo>
                <a:lnTo>
                  <a:pt x="411" y="400"/>
                </a:lnTo>
                <a:lnTo>
                  <a:pt x="630" y="298"/>
                </a:lnTo>
                <a:lnTo>
                  <a:pt x="629" y="300"/>
                </a:lnTo>
                <a:close/>
                <a:moveTo>
                  <a:pt x="2590" y="1018"/>
                </a:moveTo>
                <a:lnTo>
                  <a:pt x="2117" y="794"/>
                </a:lnTo>
                <a:lnTo>
                  <a:pt x="2430" y="800"/>
                </a:lnTo>
                <a:lnTo>
                  <a:pt x="2613" y="887"/>
                </a:lnTo>
                <a:lnTo>
                  <a:pt x="2613" y="887"/>
                </a:lnTo>
                <a:lnTo>
                  <a:pt x="2614" y="887"/>
                </a:lnTo>
                <a:lnTo>
                  <a:pt x="2948" y="1045"/>
                </a:lnTo>
                <a:lnTo>
                  <a:pt x="2590" y="1018"/>
                </a:lnTo>
                <a:close/>
                <a:moveTo>
                  <a:pt x="2120" y="357"/>
                </a:moveTo>
                <a:lnTo>
                  <a:pt x="2269" y="391"/>
                </a:lnTo>
                <a:lnTo>
                  <a:pt x="1908" y="476"/>
                </a:lnTo>
                <a:lnTo>
                  <a:pt x="1901" y="476"/>
                </a:lnTo>
                <a:lnTo>
                  <a:pt x="1901" y="476"/>
                </a:lnTo>
                <a:lnTo>
                  <a:pt x="1317" y="335"/>
                </a:lnTo>
                <a:lnTo>
                  <a:pt x="2120" y="357"/>
                </a:lnTo>
                <a:close/>
                <a:moveTo>
                  <a:pt x="3762" y="663"/>
                </a:moveTo>
                <a:lnTo>
                  <a:pt x="2523" y="382"/>
                </a:lnTo>
                <a:lnTo>
                  <a:pt x="3002" y="345"/>
                </a:lnTo>
                <a:lnTo>
                  <a:pt x="3762" y="663"/>
                </a:lnTo>
                <a:close/>
                <a:moveTo>
                  <a:pt x="2259" y="864"/>
                </a:moveTo>
                <a:lnTo>
                  <a:pt x="1543" y="662"/>
                </a:lnTo>
                <a:lnTo>
                  <a:pt x="1543" y="662"/>
                </a:lnTo>
                <a:lnTo>
                  <a:pt x="1543" y="662"/>
                </a:lnTo>
                <a:lnTo>
                  <a:pt x="1542" y="662"/>
                </a:lnTo>
                <a:lnTo>
                  <a:pt x="1792" y="643"/>
                </a:lnTo>
                <a:lnTo>
                  <a:pt x="2259" y="864"/>
                </a:lnTo>
                <a:lnTo>
                  <a:pt x="2259" y="864"/>
                </a:lnTo>
                <a:close/>
                <a:moveTo>
                  <a:pt x="859" y="827"/>
                </a:moveTo>
                <a:lnTo>
                  <a:pt x="1638" y="848"/>
                </a:lnTo>
                <a:lnTo>
                  <a:pt x="1259" y="940"/>
                </a:lnTo>
                <a:lnTo>
                  <a:pt x="859" y="827"/>
                </a:lnTo>
                <a:close/>
                <a:moveTo>
                  <a:pt x="543" y="737"/>
                </a:moveTo>
                <a:lnTo>
                  <a:pt x="1536" y="662"/>
                </a:lnTo>
                <a:lnTo>
                  <a:pt x="1535" y="663"/>
                </a:lnTo>
                <a:lnTo>
                  <a:pt x="1537" y="663"/>
                </a:lnTo>
                <a:lnTo>
                  <a:pt x="853" y="823"/>
                </a:lnTo>
                <a:lnTo>
                  <a:pt x="853" y="824"/>
                </a:lnTo>
                <a:lnTo>
                  <a:pt x="847" y="824"/>
                </a:lnTo>
                <a:lnTo>
                  <a:pt x="543" y="737"/>
                </a:lnTo>
                <a:close/>
                <a:moveTo>
                  <a:pt x="3860" y="522"/>
                </a:moveTo>
                <a:lnTo>
                  <a:pt x="3589" y="588"/>
                </a:lnTo>
                <a:lnTo>
                  <a:pt x="3210" y="429"/>
                </a:lnTo>
                <a:lnTo>
                  <a:pt x="3679" y="437"/>
                </a:lnTo>
                <a:lnTo>
                  <a:pt x="3679" y="437"/>
                </a:lnTo>
                <a:lnTo>
                  <a:pt x="3860" y="522"/>
                </a:lnTo>
                <a:close/>
                <a:moveTo>
                  <a:pt x="2431" y="797"/>
                </a:moveTo>
                <a:lnTo>
                  <a:pt x="2431" y="797"/>
                </a:lnTo>
                <a:lnTo>
                  <a:pt x="2112" y="790"/>
                </a:lnTo>
                <a:lnTo>
                  <a:pt x="2112" y="791"/>
                </a:lnTo>
                <a:lnTo>
                  <a:pt x="1798" y="642"/>
                </a:lnTo>
                <a:lnTo>
                  <a:pt x="2181" y="613"/>
                </a:lnTo>
                <a:lnTo>
                  <a:pt x="2181" y="612"/>
                </a:lnTo>
                <a:lnTo>
                  <a:pt x="2581" y="801"/>
                </a:lnTo>
                <a:lnTo>
                  <a:pt x="2431" y="797"/>
                </a:lnTo>
                <a:lnTo>
                  <a:pt x="2431" y="797"/>
                </a:lnTo>
                <a:close/>
                <a:moveTo>
                  <a:pt x="2588" y="801"/>
                </a:moveTo>
                <a:lnTo>
                  <a:pt x="2190" y="613"/>
                </a:lnTo>
                <a:lnTo>
                  <a:pt x="3431" y="819"/>
                </a:lnTo>
                <a:lnTo>
                  <a:pt x="2588" y="801"/>
                </a:lnTo>
                <a:close/>
                <a:moveTo>
                  <a:pt x="3433" y="819"/>
                </a:moveTo>
                <a:lnTo>
                  <a:pt x="3434" y="817"/>
                </a:lnTo>
                <a:lnTo>
                  <a:pt x="3439" y="819"/>
                </a:lnTo>
                <a:lnTo>
                  <a:pt x="3433" y="819"/>
                </a:lnTo>
                <a:close/>
                <a:moveTo>
                  <a:pt x="2967" y="598"/>
                </a:moveTo>
                <a:lnTo>
                  <a:pt x="2968" y="598"/>
                </a:lnTo>
                <a:lnTo>
                  <a:pt x="3051" y="636"/>
                </a:lnTo>
                <a:lnTo>
                  <a:pt x="3051" y="637"/>
                </a:lnTo>
                <a:lnTo>
                  <a:pt x="3051" y="637"/>
                </a:lnTo>
                <a:lnTo>
                  <a:pt x="3433" y="816"/>
                </a:lnTo>
                <a:lnTo>
                  <a:pt x="2614" y="680"/>
                </a:lnTo>
                <a:lnTo>
                  <a:pt x="2966" y="598"/>
                </a:lnTo>
                <a:lnTo>
                  <a:pt x="2967" y="598"/>
                </a:lnTo>
                <a:lnTo>
                  <a:pt x="2967" y="598"/>
                </a:lnTo>
                <a:close/>
                <a:moveTo>
                  <a:pt x="2961" y="594"/>
                </a:moveTo>
                <a:lnTo>
                  <a:pt x="2138" y="487"/>
                </a:lnTo>
                <a:lnTo>
                  <a:pt x="2777" y="508"/>
                </a:lnTo>
                <a:lnTo>
                  <a:pt x="2777" y="508"/>
                </a:lnTo>
                <a:lnTo>
                  <a:pt x="2961" y="594"/>
                </a:lnTo>
                <a:close/>
                <a:moveTo>
                  <a:pt x="3446" y="819"/>
                </a:moveTo>
                <a:lnTo>
                  <a:pt x="3059" y="637"/>
                </a:lnTo>
                <a:lnTo>
                  <a:pt x="3762" y="670"/>
                </a:lnTo>
                <a:lnTo>
                  <a:pt x="3446" y="819"/>
                </a:lnTo>
                <a:close/>
                <a:moveTo>
                  <a:pt x="3052" y="634"/>
                </a:moveTo>
                <a:lnTo>
                  <a:pt x="2524" y="385"/>
                </a:lnTo>
                <a:lnTo>
                  <a:pt x="3765" y="667"/>
                </a:lnTo>
                <a:lnTo>
                  <a:pt x="3052" y="634"/>
                </a:lnTo>
                <a:close/>
                <a:moveTo>
                  <a:pt x="3766" y="667"/>
                </a:moveTo>
                <a:lnTo>
                  <a:pt x="3767" y="668"/>
                </a:lnTo>
                <a:lnTo>
                  <a:pt x="3766" y="668"/>
                </a:lnTo>
                <a:lnTo>
                  <a:pt x="3766" y="667"/>
                </a:lnTo>
                <a:close/>
                <a:moveTo>
                  <a:pt x="1919" y="476"/>
                </a:moveTo>
                <a:lnTo>
                  <a:pt x="2274" y="393"/>
                </a:lnTo>
                <a:lnTo>
                  <a:pt x="2274" y="392"/>
                </a:lnTo>
                <a:lnTo>
                  <a:pt x="2766" y="505"/>
                </a:lnTo>
                <a:lnTo>
                  <a:pt x="1919" y="476"/>
                </a:lnTo>
                <a:close/>
                <a:moveTo>
                  <a:pt x="1916" y="481"/>
                </a:moveTo>
                <a:lnTo>
                  <a:pt x="1916" y="479"/>
                </a:lnTo>
                <a:lnTo>
                  <a:pt x="2107" y="486"/>
                </a:lnTo>
                <a:lnTo>
                  <a:pt x="2107" y="486"/>
                </a:lnTo>
                <a:lnTo>
                  <a:pt x="2958" y="597"/>
                </a:lnTo>
                <a:lnTo>
                  <a:pt x="2606" y="679"/>
                </a:lnTo>
                <a:lnTo>
                  <a:pt x="2180" y="608"/>
                </a:lnTo>
                <a:lnTo>
                  <a:pt x="2180" y="608"/>
                </a:lnTo>
                <a:lnTo>
                  <a:pt x="1908" y="481"/>
                </a:lnTo>
                <a:lnTo>
                  <a:pt x="1916" y="481"/>
                </a:lnTo>
                <a:close/>
                <a:moveTo>
                  <a:pt x="3283" y="896"/>
                </a:moveTo>
                <a:lnTo>
                  <a:pt x="2886" y="810"/>
                </a:lnTo>
                <a:lnTo>
                  <a:pt x="3439" y="822"/>
                </a:lnTo>
                <a:lnTo>
                  <a:pt x="3283" y="896"/>
                </a:lnTo>
                <a:close/>
                <a:moveTo>
                  <a:pt x="3774" y="666"/>
                </a:moveTo>
                <a:lnTo>
                  <a:pt x="3774" y="665"/>
                </a:lnTo>
                <a:lnTo>
                  <a:pt x="3598" y="592"/>
                </a:lnTo>
                <a:lnTo>
                  <a:pt x="4140" y="627"/>
                </a:lnTo>
                <a:lnTo>
                  <a:pt x="3774" y="666"/>
                </a:lnTo>
                <a:close/>
                <a:moveTo>
                  <a:pt x="3769" y="667"/>
                </a:moveTo>
                <a:lnTo>
                  <a:pt x="3769" y="667"/>
                </a:lnTo>
                <a:lnTo>
                  <a:pt x="3769" y="667"/>
                </a:lnTo>
                <a:lnTo>
                  <a:pt x="3769" y="667"/>
                </a:lnTo>
                <a:close/>
                <a:moveTo>
                  <a:pt x="2522" y="384"/>
                </a:moveTo>
                <a:lnTo>
                  <a:pt x="2518" y="382"/>
                </a:lnTo>
                <a:lnTo>
                  <a:pt x="2523" y="382"/>
                </a:lnTo>
                <a:lnTo>
                  <a:pt x="2522" y="384"/>
                </a:lnTo>
                <a:close/>
                <a:moveTo>
                  <a:pt x="1628" y="845"/>
                </a:moveTo>
                <a:lnTo>
                  <a:pt x="863" y="824"/>
                </a:lnTo>
                <a:lnTo>
                  <a:pt x="1244" y="735"/>
                </a:lnTo>
                <a:lnTo>
                  <a:pt x="1244" y="736"/>
                </a:lnTo>
                <a:lnTo>
                  <a:pt x="1628" y="845"/>
                </a:lnTo>
                <a:close/>
                <a:moveTo>
                  <a:pt x="1247" y="734"/>
                </a:moveTo>
                <a:lnTo>
                  <a:pt x="1543" y="665"/>
                </a:lnTo>
                <a:lnTo>
                  <a:pt x="2238" y="861"/>
                </a:lnTo>
                <a:lnTo>
                  <a:pt x="1640" y="845"/>
                </a:lnTo>
                <a:lnTo>
                  <a:pt x="1247" y="734"/>
                </a:lnTo>
                <a:close/>
                <a:moveTo>
                  <a:pt x="1032" y="614"/>
                </a:moveTo>
                <a:lnTo>
                  <a:pt x="1024" y="614"/>
                </a:lnTo>
                <a:lnTo>
                  <a:pt x="1025" y="613"/>
                </a:lnTo>
                <a:lnTo>
                  <a:pt x="631" y="445"/>
                </a:lnTo>
                <a:lnTo>
                  <a:pt x="1246" y="563"/>
                </a:lnTo>
                <a:lnTo>
                  <a:pt x="1032" y="614"/>
                </a:lnTo>
                <a:close/>
                <a:moveTo>
                  <a:pt x="1035" y="617"/>
                </a:moveTo>
                <a:lnTo>
                  <a:pt x="1252" y="565"/>
                </a:lnTo>
                <a:lnTo>
                  <a:pt x="1252" y="564"/>
                </a:lnTo>
                <a:lnTo>
                  <a:pt x="1687" y="648"/>
                </a:lnTo>
                <a:lnTo>
                  <a:pt x="543" y="734"/>
                </a:lnTo>
                <a:lnTo>
                  <a:pt x="1032" y="617"/>
                </a:lnTo>
                <a:lnTo>
                  <a:pt x="1035" y="617"/>
                </a:lnTo>
                <a:lnTo>
                  <a:pt x="1035" y="617"/>
                </a:lnTo>
                <a:close/>
                <a:moveTo>
                  <a:pt x="1699" y="647"/>
                </a:moveTo>
                <a:lnTo>
                  <a:pt x="1691" y="647"/>
                </a:lnTo>
                <a:lnTo>
                  <a:pt x="1692" y="645"/>
                </a:lnTo>
                <a:lnTo>
                  <a:pt x="635" y="443"/>
                </a:lnTo>
                <a:lnTo>
                  <a:pt x="1008" y="356"/>
                </a:lnTo>
                <a:lnTo>
                  <a:pt x="1008" y="358"/>
                </a:lnTo>
                <a:lnTo>
                  <a:pt x="1699" y="647"/>
                </a:lnTo>
                <a:close/>
                <a:moveTo>
                  <a:pt x="1010" y="610"/>
                </a:moveTo>
                <a:lnTo>
                  <a:pt x="517" y="470"/>
                </a:lnTo>
                <a:lnTo>
                  <a:pt x="624" y="445"/>
                </a:lnTo>
                <a:lnTo>
                  <a:pt x="1010" y="610"/>
                </a:lnTo>
                <a:close/>
                <a:moveTo>
                  <a:pt x="511" y="472"/>
                </a:moveTo>
                <a:lnTo>
                  <a:pt x="1012" y="614"/>
                </a:lnTo>
                <a:lnTo>
                  <a:pt x="1013" y="611"/>
                </a:lnTo>
                <a:lnTo>
                  <a:pt x="1020" y="614"/>
                </a:lnTo>
                <a:lnTo>
                  <a:pt x="25" y="584"/>
                </a:lnTo>
                <a:lnTo>
                  <a:pt x="511" y="472"/>
                </a:lnTo>
                <a:close/>
                <a:moveTo>
                  <a:pt x="541" y="735"/>
                </a:moveTo>
                <a:lnTo>
                  <a:pt x="542" y="737"/>
                </a:lnTo>
                <a:lnTo>
                  <a:pt x="537" y="736"/>
                </a:lnTo>
                <a:lnTo>
                  <a:pt x="541" y="735"/>
                </a:lnTo>
                <a:close/>
                <a:moveTo>
                  <a:pt x="1645" y="849"/>
                </a:moveTo>
                <a:lnTo>
                  <a:pt x="1647" y="850"/>
                </a:lnTo>
                <a:lnTo>
                  <a:pt x="1648" y="848"/>
                </a:lnTo>
                <a:lnTo>
                  <a:pt x="2237" y="864"/>
                </a:lnTo>
                <a:lnTo>
                  <a:pt x="1275" y="939"/>
                </a:lnTo>
                <a:lnTo>
                  <a:pt x="1645" y="849"/>
                </a:lnTo>
                <a:close/>
                <a:moveTo>
                  <a:pt x="2243" y="864"/>
                </a:moveTo>
                <a:lnTo>
                  <a:pt x="2243" y="863"/>
                </a:lnTo>
                <a:lnTo>
                  <a:pt x="2246" y="864"/>
                </a:lnTo>
                <a:lnTo>
                  <a:pt x="2243" y="864"/>
                </a:lnTo>
                <a:close/>
                <a:moveTo>
                  <a:pt x="2437" y="801"/>
                </a:moveTo>
                <a:lnTo>
                  <a:pt x="2588" y="804"/>
                </a:lnTo>
                <a:lnTo>
                  <a:pt x="2588" y="804"/>
                </a:lnTo>
                <a:lnTo>
                  <a:pt x="2588" y="804"/>
                </a:lnTo>
                <a:lnTo>
                  <a:pt x="2871" y="810"/>
                </a:lnTo>
                <a:lnTo>
                  <a:pt x="2871" y="810"/>
                </a:lnTo>
                <a:lnTo>
                  <a:pt x="3272" y="897"/>
                </a:lnTo>
                <a:lnTo>
                  <a:pt x="2615" y="884"/>
                </a:lnTo>
                <a:lnTo>
                  <a:pt x="2437" y="801"/>
                </a:lnTo>
                <a:close/>
                <a:moveTo>
                  <a:pt x="3591" y="805"/>
                </a:moveTo>
                <a:lnTo>
                  <a:pt x="3591" y="805"/>
                </a:lnTo>
                <a:lnTo>
                  <a:pt x="3591" y="805"/>
                </a:lnTo>
                <a:lnTo>
                  <a:pt x="3375" y="856"/>
                </a:lnTo>
                <a:lnTo>
                  <a:pt x="3445" y="823"/>
                </a:lnTo>
                <a:lnTo>
                  <a:pt x="3448" y="823"/>
                </a:lnTo>
                <a:lnTo>
                  <a:pt x="3448" y="822"/>
                </a:lnTo>
                <a:lnTo>
                  <a:pt x="3772" y="669"/>
                </a:lnTo>
                <a:lnTo>
                  <a:pt x="4156" y="628"/>
                </a:lnTo>
                <a:lnTo>
                  <a:pt x="4156" y="628"/>
                </a:lnTo>
                <a:lnTo>
                  <a:pt x="4305" y="638"/>
                </a:lnTo>
                <a:lnTo>
                  <a:pt x="3591" y="805"/>
                </a:lnTo>
                <a:close/>
                <a:moveTo>
                  <a:pt x="3865" y="521"/>
                </a:moveTo>
                <a:lnTo>
                  <a:pt x="3439" y="320"/>
                </a:lnTo>
                <a:lnTo>
                  <a:pt x="4070" y="472"/>
                </a:lnTo>
                <a:lnTo>
                  <a:pt x="3865" y="521"/>
                </a:lnTo>
                <a:close/>
                <a:moveTo>
                  <a:pt x="3562" y="255"/>
                </a:moveTo>
                <a:lnTo>
                  <a:pt x="3180" y="248"/>
                </a:lnTo>
                <a:lnTo>
                  <a:pt x="3676" y="201"/>
                </a:lnTo>
                <a:lnTo>
                  <a:pt x="3562" y="255"/>
                </a:lnTo>
                <a:close/>
                <a:moveTo>
                  <a:pt x="3669" y="198"/>
                </a:moveTo>
                <a:lnTo>
                  <a:pt x="3153" y="247"/>
                </a:lnTo>
                <a:lnTo>
                  <a:pt x="3153" y="247"/>
                </a:lnTo>
                <a:lnTo>
                  <a:pt x="2896" y="242"/>
                </a:lnTo>
                <a:lnTo>
                  <a:pt x="3204" y="97"/>
                </a:lnTo>
                <a:lnTo>
                  <a:pt x="3204" y="97"/>
                </a:lnTo>
                <a:lnTo>
                  <a:pt x="3669" y="198"/>
                </a:lnTo>
                <a:close/>
                <a:moveTo>
                  <a:pt x="3556" y="257"/>
                </a:moveTo>
                <a:lnTo>
                  <a:pt x="3431" y="316"/>
                </a:lnTo>
                <a:lnTo>
                  <a:pt x="3430" y="316"/>
                </a:lnTo>
                <a:lnTo>
                  <a:pt x="3430" y="317"/>
                </a:lnTo>
                <a:lnTo>
                  <a:pt x="3350" y="355"/>
                </a:lnTo>
                <a:lnTo>
                  <a:pt x="2892" y="245"/>
                </a:lnTo>
                <a:lnTo>
                  <a:pt x="3556" y="257"/>
                </a:lnTo>
                <a:close/>
                <a:moveTo>
                  <a:pt x="3673" y="434"/>
                </a:moveTo>
                <a:lnTo>
                  <a:pt x="3206" y="426"/>
                </a:lnTo>
                <a:lnTo>
                  <a:pt x="3431" y="320"/>
                </a:lnTo>
                <a:lnTo>
                  <a:pt x="3673" y="434"/>
                </a:lnTo>
                <a:close/>
                <a:moveTo>
                  <a:pt x="2764" y="501"/>
                </a:moveTo>
                <a:lnTo>
                  <a:pt x="2131" y="357"/>
                </a:lnTo>
                <a:lnTo>
                  <a:pt x="2131" y="356"/>
                </a:lnTo>
                <a:lnTo>
                  <a:pt x="2346" y="305"/>
                </a:lnTo>
                <a:lnTo>
                  <a:pt x="2764" y="501"/>
                </a:lnTo>
                <a:close/>
                <a:moveTo>
                  <a:pt x="1900" y="480"/>
                </a:moveTo>
                <a:lnTo>
                  <a:pt x="2176" y="610"/>
                </a:lnTo>
                <a:lnTo>
                  <a:pt x="1982" y="625"/>
                </a:lnTo>
                <a:lnTo>
                  <a:pt x="1982" y="625"/>
                </a:lnTo>
                <a:lnTo>
                  <a:pt x="1426" y="468"/>
                </a:lnTo>
                <a:lnTo>
                  <a:pt x="1900" y="480"/>
                </a:lnTo>
                <a:close/>
                <a:moveTo>
                  <a:pt x="1974" y="626"/>
                </a:moveTo>
                <a:lnTo>
                  <a:pt x="1793" y="639"/>
                </a:lnTo>
                <a:lnTo>
                  <a:pt x="1790" y="638"/>
                </a:lnTo>
                <a:lnTo>
                  <a:pt x="1789" y="640"/>
                </a:lnTo>
                <a:lnTo>
                  <a:pt x="1704" y="646"/>
                </a:lnTo>
                <a:lnTo>
                  <a:pt x="1704" y="646"/>
                </a:lnTo>
                <a:lnTo>
                  <a:pt x="1011" y="356"/>
                </a:lnTo>
                <a:lnTo>
                  <a:pt x="1017" y="354"/>
                </a:lnTo>
                <a:lnTo>
                  <a:pt x="1017" y="355"/>
                </a:lnTo>
                <a:lnTo>
                  <a:pt x="1974" y="626"/>
                </a:lnTo>
                <a:close/>
                <a:moveTo>
                  <a:pt x="14" y="587"/>
                </a:moveTo>
                <a:lnTo>
                  <a:pt x="1021" y="617"/>
                </a:lnTo>
                <a:lnTo>
                  <a:pt x="531" y="734"/>
                </a:lnTo>
                <a:lnTo>
                  <a:pt x="13" y="587"/>
                </a:lnTo>
                <a:lnTo>
                  <a:pt x="14" y="587"/>
                </a:lnTo>
                <a:close/>
                <a:moveTo>
                  <a:pt x="2252" y="865"/>
                </a:moveTo>
                <a:lnTo>
                  <a:pt x="2251" y="866"/>
                </a:lnTo>
                <a:lnTo>
                  <a:pt x="2251" y="865"/>
                </a:lnTo>
                <a:lnTo>
                  <a:pt x="2252" y="865"/>
                </a:lnTo>
                <a:close/>
                <a:moveTo>
                  <a:pt x="3281" y="900"/>
                </a:moveTo>
                <a:lnTo>
                  <a:pt x="3283" y="900"/>
                </a:lnTo>
                <a:lnTo>
                  <a:pt x="3283" y="899"/>
                </a:lnTo>
                <a:lnTo>
                  <a:pt x="3283" y="899"/>
                </a:lnTo>
                <a:lnTo>
                  <a:pt x="3284" y="899"/>
                </a:lnTo>
                <a:lnTo>
                  <a:pt x="3284" y="899"/>
                </a:lnTo>
                <a:lnTo>
                  <a:pt x="3365" y="861"/>
                </a:lnTo>
                <a:lnTo>
                  <a:pt x="3365" y="861"/>
                </a:lnTo>
                <a:lnTo>
                  <a:pt x="3591" y="808"/>
                </a:lnTo>
                <a:lnTo>
                  <a:pt x="3759" y="892"/>
                </a:lnTo>
                <a:lnTo>
                  <a:pt x="3158" y="958"/>
                </a:lnTo>
                <a:lnTo>
                  <a:pt x="3281" y="900"/>
                </a:lnTo>
                <a:close/>
                <a:moveTo>
                  <a:pt x="3771" y="891"/>
                </a:moveTo>
                <a:lnTo>
                  <a:pt x="3771" y="891"/>
                </a:lnTo>
                <a:lnTo>
                  <a:pt x="3765" y="892"/>
                </a:lnTo>
                <a:lnTo>
                  <a:pt x="3596" y="807"/>
                </a:lnTo>
                <a:lnTo>
                  <a:pt x="4313" y="639"/>
                </a:lnTo>
                <a:lnTo>
                  <a:pt x="3771" y="891"/>
                </a:lnTo>
                <a:close/>
                <a:moveTo>
                  <a:pt x="3598" y="589"/>
                </a:moveTo>
                <a:lnTo>
                  <a:pt x="3865" y="524"/>
                </a:lnTo>
                <a:lnTo>
                  <a:pt x="3865" y="525"/>
                </a:lnTo>
                <a:lnTo>
                  <a:pt x="3866" y="524"/>
                </a:lnTo>
                <a:lnTo>
                  <a:pt x="4076" y="474"/>
                </a:lnTo>
                <a:lnTo>
                  <a:pt x="4076" y="473"/>
                </a:lnTo>
                <a:lnTo>
                  <a:pt x="4077" y="474"/>
                </a:lnTo>
                <a:lnTo>
                  <a:pt x="4311" y="635"/>
                </a:lnTo>
                <a:lnTo>
                  <a:pt x="3598" y="589"/>
                </a:lnTo>
                <a:close/>
                <a:moveTo>
                  <a:pt x="3438" y="317"/>
                </a:moveTo>
                <a:lnTo>
                  <a:pt x="3563" y="258"/>
                </a:lnTo>
                <a:lnTo>
                  <a:pt x="3565" y="258"/>
                </a:lnTo>
                <a:lnTo>
                  <a:pt x="3565" y="257"/>
                </a:lnTo>
                <a:lnTo>
                  <a:pt x="3683" y="201"/>
                </a:lnTo>
                <a:lnTo>
                  <a:pt x="4070" y="469"/>
                </a:lnTo>
                <a:lnTo>
                  <a:pt x="3438" y="317"/>
                </a:lnTo>
                <a:close/>
                <a:moveTo>
                  <a:pt x="3209" y="95"/>
                </a:moveTo>
                <a:lnTo>
                  <a:pt x="3399" y="4"/>
                </a:lnTo>
                <a:lnTo>
                  <a:pt x="3678" y="197"/>
                </a:lnTo>
                <a:lnTo>
                  <a:pt x="3209" y="95"/>
                </a:lnTo>
                <a:close/>
                <a:moveTo>
                  <a:pt x="2886" y="244"/>
                </a:moveTo>
                <a:lnTo>
                  <a:pt x="2635" y="184"/>
                </a:lnTo>
                <a:lnTo>
                  <a:pt x="3389" y="5"/>
                </a:lnTo>
                <a:lnTo>
                  <a:pt x="2886" y="244"/>
                </a:lnTo>
                <a:close/>
                <a:moveTo>
                  <a:pt x="2798" y="358"/>
                </a:moveTo>
                <a:lnTo>
                  <a:pt x="2798" y="358"/>
                </a:lnTo>
                <a:lnTo>
                  <a:pt x="2136" y="194"/>
                </a:lnTo>
                <a:lnTo>
                  <a:pt x="2460" y="118"/>
                </a:lnTo>
                <a:lnTo>
                  <a:pt x="2996" y="343"/>
                </a:lnTo>
                <a:lnTo>
                  <a:pt x="2798" y="358"/>
                </a:lnTo>
                <a:close/>
                <a:moveTo>
                  <a:pt x="2789" y="359"/>
                </a:moveTo>
                <a:lnTo>
                  <a:pt x="2512" y="380"/>
                </a:lnTo>
                <a:lnTo>
                  <a:pt x="2125" y="197"/>
                </a:lnTo>
                <a:lnTo>
                  <a:pt x="2133" y="195"/>
                </a:lnTo>
                <a:lnTo>
                  <a:pt x="2132" y="197"/>
                </a:lnTo>
                <a:lnTo>
                  <a:pt x="2789" y="359"/>
                </a:lnTo>
                <a:close/>
                <a:moveTo>
                  <a:pt x="1895" y="477"/>
                </a:moveTo>
                <a:lnTo>
                  <a:pt x="1422" y="465"/>
                </a:lnTo>
                <a:lnTo>
                  <a:pt x="1422" y="466"/>
                </a:lnTo>
                <a:lnTo>
                  <a:pt x="1022" y="353"/>
                </a:lnTo>
                <a:lnTo>
                  <a:pt x="1204" y="311"/>
                </a:lnTo>
                <a:lnTo>
                  <a:pt x="1895" y="477"/>
                </a:lnTo>
                <a:close/>
                <a:moveTo>
                  <a:pt x="620" y="443"/>
                </a:moveTo>
                <a:lnTo>
                  <a:pt x="21" y="582"/>
                </a:lnTo>
                <a:lnTo>
                  <a:pt x="408" y="401"/>
                </a:lnTo>
                <a:lnTo>
                  <a:pt x="408" y="403"/>
                </a:lnTo>
                <a:lnTo>
                  <a:pt x="620" y="443"/>
                </a:lnTo>
                <a:close/>
                <a:moveTo>
                  <a:pt x="2258" y="867"/>
                </a:moveTo>
                <a:lnTo>
                  <a:pt x="2261" y="868"/>
                </a:lnTo>
                <a:lnTo>
                  <a:pt x="2262" y="866"/>
                </a:lnTo>
                <a:lnTo>
                  <a:pt x="2263" y="866"/>
                </a:lnTo>
                <a:lnTo>
                  <a:pt x="2582" y="1018"/>
                </a:lnTo>
                <a:lnTo>
                  <a:pt x="1847" y="963"/>
                </a:lnTo>
                <a:lnTo>
                  <a:pt x="2258" y="867"/>
                </a:lnTo>
                <a:close/>
                <a:moveTo>
                  <a:pt x="2960" y="1047"/>
                </a:moveTo>
                <a:lnTo>
                  <a:pt x="2960" y="1046"/>
                </a:lnTo>
                <a:lnTo>
                  <a:pt x="2959" y="1046"/>
                </a:lnTo>
                <a:lnTo>
                  <a:pt x="2622" y="888"/>
                </a:lnTo>
                <a:lnTo>
                  <a:pt x="3275" y="900"/>
                </a:lnTo>
                <a:lnTo>
                  <a:pt x="2961" y="1048"/>
                </a:lnTo>
                <a:lnTo>
                  <a:pt x="2960" y="1047"/>
                </a:lnTo>
                <a:close/>
                <a:moveTo>
                  <a:pt x="2886" y="247"/>
                </a:moveTo>
                <a:lnTo>
                  <a:pt x="2886" y="247"/>
                </a:lnTo>
                <a:lnTo>
                  <a:pt x="2886" y="247"/>
                </a:lnTo>
                <a:lnTo>
                  <a:pt x="3345" y="357"/>
                </a:lnTo>
                <a:lnTo>
                  <a:pt x="3201" y="425"/>
                </a:lnTo>
                <a:lnTo>
                  <a:pt x="3003" y="343"/>
                </a:lnTo>
                <a:lnTo>
                  <a:pt x="3003" y="342"/>
                </a:lnTo>
                <a:lnTo>
                  <a:pt x="3003" y="342"/>
                </a:lnTo>
                <a:lnTo>
                  <a:pt x="2629" y="185"/>
                </a:lnTo>
                <a:lnTo>
                  <a:pt x="2630" y="185"/>
                </a:lnTo>
                <a:lnTo>
                  <a:pt x="2630" y="186"/>
                </a:lnTo>
                <a:lnTo>
                  <a:pt x="2886" y="247"/>
                </a:lnTo>
                <a:close/>
                <a:moveTo>
                  <a:pt x="2120" y="198"/>
                </a:moveTo>
                <a:lnTo>
                  <a:pt x="2342" y="303"/>
                </a:lnTo>
                <a:lnTo>
                  <a:pt x="2127" y="354"/>
                </a:lnTo>
                <a:lnTo>
                  <a:pt x="1800" y="274"/>
                </a:lnTo>
                <a:lnTo>
                  <a:pt x="2120" y="198"/>
                </a:lnTo>
                <a:close/>
                <a:moveTo>
                  <a:pt x="1845" y="963"/>
                </a:moveTo>
                <a:lnTo>
                  <a:pt x="1845" y="964"/>
                </a:lnTo>
                <a:lnTo>
                  <a:pt x="1842" y="964"/>
                </a:lnTo>
                <a:lnTo>
                  <a:pt x="1845" y="963"/>
                </a:lnTo>
                <a:close/>
                <a:moveTo>
                  <a:pt x="1846" y="965"/>
                </a:moveTo>
                <a:lnTo>
                  <a:pt x="2589" y="1021"/>
                </a:lnTo>
                <a:lnTo>
                  <a:pt x="2590" y="1022"/>
                </a:lnTo>
                <a:lnTo>
                  <a:pt x="2591" y="1021"/>
                </a:lnTo>
                <a:lnTo>
                  <a:pt x="2945" y="1048"/>
                </a:lnTo>
                <a:lnTo>
                  <a:pt x="2438" y="1093"/>
                </a:lnTo>
                <a:lnTo>
                  <a:pt x="2438" y="1094"/>
                </a:lnTo>
                <a:lnTo>
                  <a:pt x="1855" y="966"/>
                </a:lnTo>
                <a:lnTo>
                  <a:pt x="1855" y="969"/>
                </a:lnTo>
                <a:lnTo>
                  <a:pt x="2722" y="1160"/>
                </a:lnTo>
                <a:lnTo>
                  <a:pt x="2492" y="1268"/>
                </a:lnTo>
                <a:lnTo>
                  <a:pt x="1846" y="965"/>
                </a:lnTo>
                <a:close/>
                <a:moveTo>
                  <a:pt x="2727" y="1158"/>
                </a:moveTo>
                <a:lnTo>
                  <a:pt x="2444" y="1095"/>
                </a:lnTo>
                <a:lnTo>
                  <a:pt x="2956" y="1050"/>
                </a:lnTo>
                <a:lnTo>
                  <a:pt x="2727" y="1158"/>
                </a:lnTo>
                <a:close/>
                <a:moveTo>
                  <a:pt x="3151" y="961"/>
                </a:moveTo>
                <a:lnTo>
                  <a:pt x="3151" y="962"/>
                </a:lnTo>
                <a:lnTo>
                  <a:pt x="3763" y="895"/>
                </a:lnTo>
                <a:lnTo>
                  <a:pt x="3196" y="1158"/>
                </a:lnTo>
                <a:lnTo>
                  <a:pt x="2964" y="1049"/>
                </a:lnTo>
                <a:lnTo>
                  <a:pt x="3151" y="961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983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318260"/>
            <a:ext cx="11274425" cy="655638"/>
          </a:xfrm>
        </p:spPr>
        <p:txBody>
          <a:bodyPr>
            <a:noAutofit/>
          </a:bodyPr>
          <a:lstStyle>
            <a:lvl1pPr marL="0" indent="0">
              <a:buNone/>
              <a:defRPr sz="2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/>
                </a:solidFill>
              </a:defRPr>
            </a:lvl2pPr>
            <a:lvl3pPr marL="914400" indent="0">
              <a:buNone/>
              <a:defRPr sz="2000">
                <a:solidFill>
                  <a:schemeClr val="tx2"/>
                </a:solidFill>
              </a:defRPr>
            </a:lvl3pPr>
            <a:lvl4pPr marL="1371600" indent="0">
              <a:buNone/>
              <a:defRPr sz="2000">
                <a:solidFill>
                  <a:schemeClr val="tx2"/>
                </a:solidFill>
              </a:defRPr>
            </a:lvl4pPr>
            <a:lvl5pPr marL="1828800" indent="0">
              <a:buNone/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Slide subtitle to help define your message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57200" y="2392848"/>
            <a:ext cx="11274425" cy="3992077"/>
          </a:xfrm>
        </p:spPr>
        <p:txBody>
          <a:bodyPr/>
          <a:lstStyle>
            <a:lvl3pPr>
              <a:defRPr/>
            </a:lvl3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810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35866"/>
            <a:ext cx="11277600" cy="49859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56951"/>
            <a:ext cx="11277600" cy="46200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092336"/>
            <a:ext cx="1861210" cy="0"/>
          </a:xfrm>
          <a:prstGeom prst="line">
            <a:avLst/>
          </a:prstGeom>
          <a:ln w="1016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 userDrawn="1"/>
        </p:nvSpPr>
        <p:spPr>
          <a:xfrm>
            <a:off x="7976216" y="6528816"/>
            <a:ext cx="3447288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r"/>
            <a:r>
              <a:rPr lang="en-US" sz="800" i="1" dirty="0">
                <a:solidFill>
                  <a:schemeClr val="bg1">
                    <a:lumMod val="50000"/>
                  </a:schemeClr>
                </a:solidFill>
              </a:rPr>
              <a:t>confidential  |  </a:t>
            </a:r>
            <a:r>
              <a:rPr lang="en-US" sz="800" i="1" dirty="0">
                <a:solidFill>
                  <a:srgbClr val="FFFFFF">
                    <a:lumMod val="50000"/>
                  </a:srgbClr>
                </a:solidFill>
              </a:rPr>
              <a:t>©</a:t>
            </a:r>
            <a:r>
              <a:rPr lang="en-US" sz="800" i="1" dirty="0">
                <a:solidFill>
                  <a:schemeClr val="bg1">
                    <a:lumMod val="50000"/>
                  </a:schemeClr>
                </a:solidFill>
              </a:rPr>
              <a:t>2018 Sabre GLBL</a:t>
            </a:r>
            <a:r>
              <a:rPr lang="en-US" sz="800" i="1" baseline="0" dirty="0">
                <a:solidFill>
                  <a:schemeClr val="bg1">
                    <a:lumMod val="50000"/>
                  </a:schemeClr>
                </a:solidFill>
              </a:rPr>
              <a:t> Inc. All rights reserved.</a:t>
            </a:r>
            <a:endParaRPr lang="en-US" sz="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11479530" y="6536584"/>
            <a:ext cx="25527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r"/>
            <a:fld id="{7D422E1F-D216-4DCD-8A23-E6B63B555678}" type="slidenum">
              <a:rPr lang="en-US" sz="800" b="0" i="0" smtClean="0">
                <a:solidFill>
                  <a:schemeClr val="bg1">
                    <a:lumMod val="50000"/>
                  </a:schemeClr>
                </a:solidFill>
              </a:rPr>
              <a:t>‹#›</a:t>
            </a:fld>
            <a:endParaRPr lang="en-US" sz="800" b="0" i="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35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76" r:id="rId2"/>
    <p:sldLayoutId id="2147483735" r:id="rId3"/>
    <p:sldLayoutId id="2147483777" r:id="rId4"/>
    <p:sldLayoutId id="2147483778" r:id="rId5"/>
    <p:sldLayoutId id="2147483779" r:id="rId6"/>
    <p:sldLayoutId id="2147483791" r:id="rId7"/>
    <p:sldLayoutId id="2147483785" r:id="rId8"/>
    <p:sldLayoutId id="2147483759" r:id="rId9"/>
    <p:sldLayoutId id="2147483758" r:id="rId10"/>
    <p:sldLayoutId id="2147483760" r:id="rId11"/>
    <p:sldLayoutId id="2147483782" r:id="rId12"/>
    <p:sldLayoutId id="2147483762" r:id="rId13"/>
    <p:sldLayoutId id="2147483757" r:id="rId14"/>
    <p:sldLayoutId id="2147483752" r:id="rId15"/>
    <p:sldLayoutId id="2147483753" r:id="rId16"/>
    <p:sldLayoutId id="2147483745" r:id="rId17"/>
    <p:sldLayoutId id="2147483747" r:id="rId18"/>
    <p:sldLayoutId id="2147483748" r:id="rId19"/>
    <p:sldLayoutId id="2147483749" r:id="rId20"/>
    <p:sldLayoutId id="2147483787" r:id="rId21"/>
    <p:sldLayoutId id="2147483754" r:id="rId22"/>
    <p:sldLayoutId id="2147483761" r:id="rId23"/>
    <p:sldLayoutId id="2147483768" r:id="rId24"/>
    <p:sldLayoutId id="2147483786" r:id="rId25"/>
    <p:sldLayoutId id="2147483769" r:id="rId26"/>
    <p:sldLayoutId id="2147483783" r:id="rId27"/>
    <p:sldLayoutId id="2147483789" r:id="rId28"/>
    <p:sldLayoutId id="2147483685" r:id="rId29"/>
    <p:sldLayoutId id="2147483741" r:id="rId30"/>
    <p:sldLayoutId id="2147483742" r:id="rId31"/>
    <p:sldLayoutId id="2147483751" r:id="rId32"/>
    <p:sldLayoutId id="2147483792" r:id="rId33"/>
    <p:sldLayoutId id="2147483793" r:id="rId3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accent1"/>
          </a:solidFill>
          <a:latin typeface="+mj-lt"/>
          <a:ea typeface="+mj-ea"/>
          <a:cs typeface="Roboto Light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None/>
        <a:defRPr sz="2400" b="0" i="0" kern="1200">
          <a:solidFill>
            <a:schemeClr val="tx2"/>
          </a:solidFill>
          <a:latin typeface="+mn-lt"/>
          <a:ea typeface="+mn-ea"/>
          <a:cs typeface="Roboto Light" charset="0"/>
        </a:defRPr>
      </a:lvl1pPr>
      <a:lvl2pPr marL="274320" indent="-274320" algn="l" defTabSz="914400" rtl="0" eaLnBrk="1" latinLnBrk="0" hangingPunct="1">
        <a:lnSpc>
          <a:spcPct val="90000"/>
        </a:lnSpc>
        <a:spcBef>
          <a:spcPts val="600"/>
        </a:spcBef>
        <a:spcAft>
          <a:spcPts val="300"/>
        </a:spcAft>
        <a:buClr>
          <a:schemeClr val="accent1"/>
        </a:buClr>
        <a:buFont typeface="Roboto" panose="02000000000000000000" pitchFamily="2" charset="0"/>
        <a:buChar char="–"/>
        <a:defRPr sz="2000" b="0" i="0" kern="1200">
          <a:solidFill>
            <a:schemeClr val="tx2"/>
          </a:solidFill>
          <a:latin typeface="+mn-lt"/>
          <a:ea typeface="+mn-ea"/>
          <a:cs typeface="Roboto Light" charset="0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Roboto Light" charset="0"/>
        </a:defRPr>
      </a:lvl3pPr>
      <a:lvl4pPr marL="914400" indent="-27432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Roboto" panose="02000000000000000000" pitchFamily="2" charset="0"/>
        <a:buChar char="–"/>
        <a:defRPr sz="1600" b="0" i="0" kern="1200">
          <a:solidFill>
            <a:schemeClr val="tx2"/>
          </a:solidFill>
          <a:latin typeface="+mn-lt"/>
          <a:ea typeface="+mn-ea"/>
          <a:cs typeface="Roboto Light" charset="0"/>
        </a:defRPr>
      </a:lvl4pPr>
      <a:lvl5pPr marL="11887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Roboto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96" userDrawn="1">
          <p15:clr>
            <a:srgbClr val="F26B43"/>
          </p15:clr>
        </p15:guide>
        <p15:guide id="2" orient="horz" pos="2152" userDrawn="1">
          <p15:clr>
            <a:srgbClr val="F26B43"/>
          </p15:clr>
        </p15:guide>
        <p15:guide id="3" pos="7287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orient="horz" pos="288" userDrawn="1">
          <p15:clr>
            <a:srgbClr val="F26B43"/>
          </p15:clr>
        </p15:guide>
        <p15:guide id="6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9" b="7669"/>
          <a:stretch/>
        </p:blipFill>
        <p:spPr/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Web Accessibility </a:t>
            </a:r>
            <a:br>
              <a:rPr lang="en-US" sz="4000" b="1" dirty="0"/>
            </a:br>
            <a:r>
              <a:rPr lang="en-US" sz="4000" b="1" dirty="0"/>
              <a:t>And </a:t>
            </a:r>
            <a:br>
              <a:rPr lang="en-US" sz="4000" b="1" dirty="0"/>
            </a:br>
            <a:r>
              <a:rPr lang="en-US" sz="4000" b="1" dirty="0"/>
              <a:t>Cross Platform Development</a:t>
            </a:r>
            <a:endParaRPr lang="en-US" sz="4000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Presenters</a:t>
            </a:r>
            <a:endParaRPr lang="en-US" b="1" dirty="0">
              <a:latin typeface="+mn-lt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/>
          </p:nvPr>
        </p:nvSpPr>
        <p:spPr>
          <a:xfrm>
            <a:off x="6481623" y="4265901"/>
            <a:ext cx="4743515" cy="265353"/>
          </a:xfrm>
        </p:spPr>
        <p:txBody>
          <a:bodyPr/>
          <a:lstStyle/>
          <a:p>
            <a:r>
              <a:rPr lang="en-US" dirty="0"/>
              <a:t>Miracle Dsouza</a:t>
            </a:r>
          </a:p>
          <a:p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6481623" y="4587937"/>
            <a:ext cx="4743515" cy="265353"/>
          </a:xfrm>
        </p:spPr>
        <p:txBody>
          <a:bodyPr/>
          <a:lstStyle/>
          <a:p>
            <a:r>
              <a:rPr lang="en-US" dirty="0"/>
              <a:t>Rahul </a:t>
            </a:r>
            <a:r>
              <a:rPr lang="en-US" dirty="0" err="1"/>
              <a:t>Dcosta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0" y="440266"/>
            <a:ext cx="2463207" cy="922780"/>
            <a:chOff x="0" y="440266"/>
            <a:chExt cx="2463207" cy="922780"/>
          </a:xfrm>
        </p:grpSpPr>
        <p:sp>
          <p:nvSpPr>
            <p:cNvPr id="21" name="Rectangle 20"/>
            <p:cNvSpPr/>
            <p:nvPr/>
          </p:nvSpPr>
          <p:spPr>
            <a:xfrm>
              <a:off x="0" y="440266"/>
              <a:ext cx="2463207" cy="922780"/>
            </a:xfrm>
            <a:custGeom>
              <a:avLst/>
              <a:gdLst>
                <a:gd name="connsiteX0" fmla="*/ 0 w 2463207"/>
                <a:gd name="connsiteY0" fmla="*/ 0 h 920204"/>
                <a:gd name="connsiteX1" fmla="*/ 2463207 w 2463207"/>
                <a:gd name="connsiteY1" fmla="*/ 0 h 920204"/>
                <a:gd name="connsiteX2" fmla="*/ 2463207 w 2463207"/>
                <a:gd name="connsiteY2" fmla="*/ 920204 h 920204"/>
                <a:gd name="connsiteX3" fmla="*/ 0 w 2463207"/>
                <a:gd name="connsiteY3" fmla="*/ 920204 h 920204"/>
                <a:gd name="connsiteX4" fmla="*/ 0 w 2463207"/>
                <a:gd name="connsiteY4" fmla="*/ 0 h 920204"/>
                <a:gd name="connsiteX0" fmla="*/ 0 w 2463207"/>
                <a:gd name="connsiteY0" fmla="*/ 0 h 922780"/>
                <a:gd name="connsiteX1" fmla="*/ 2463207 w 2463207"/>
                <a:gd name="connsiteY1" fmla="*/ 0 h 922780"/>
                <a:gd name="connsiteX2" fmla="*/ 2262297 w 2463207"/>
                <a:gd name="connsiteY2" fmla="*/ 922780 h 922780"/>
                <a:gd name="connsiteX3" fmla="*/ 0 w 2463207"/>
                <a:gd name="connsiteY3" fmla="*/ 920204 h 922780"/>
                <a:gd name="connsiteX4" fmla="*/ 0 w 2463207"/>
                <a:gd name="connsiteY4" fmla="*/ 0 h 92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3207" h="922780">
                  <a:moveTo>
                    <a:pt x="0" y="0"/>
                  </a:moveTo>
                  <a:lnTo>
                    <a:pt x="2463207" y="0"/>
                  </a:lnTo>
                  <a:lnTo>
                    <a:pt x="2262297" y="922780"/>
                  </a:lnTo>
                  <a:lnTo>
                    <a:pt x="0" y="920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>
                <a:latin typeface="Roboto Light" charset="0"/>
                <a:cs typeface="Roboto Light" charset="0"/>
              </a:endParaRPr>
            </a:p>
          </p:txBody>
        </p:sp>
        <p:pic>
          <p:nvPicPr>
            <p:cNvPr id="23" name="Picture 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5580" y="626480"/>
              <a:ext cx="1492045" cy="5243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4339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: Top Corners Rounded 72">
            <a:extLst>
              <a:ext uri="{FF2B5EF4-FFF2-40B4-BE49-F238E27FC236}">
                <a16:creationId xmlns:a16="http://schemas.microsoft.com/office/drawing/2014/main" id="{3BAF1561-20C4-41FD-A35F-BF2B9E727F3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6" name="Rectangle: Top Corners Rounded 74">
            <a:extLst>
              <a:ext uri="{FF2B5EF4-FFF2-40B4-BE49-F238E27FC236}">
                <a16:creationId xmlns:a16="http://schemas.microsoft.com/office/drawing/2014/main" id="{839DC788-B140-4F3E-A91E-CB3E70ED940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37" name="Straight Connector 76">
            <a:extLst>
              <a:ext uri="{FF2B5EF4-FFF2-40B4-BE49-F238E27FC236}">
                <a16:creationId xmlns:a16="http://schemas.microsoft.com/office/drawing/2014/main" id="{FC18D930-0EEE-448F-ABF1-2AA3C83DA5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C1EA37B6-4723-47CF-B580-73354CCBB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3767" y="603298"/>
            <a:ext cx="6542117" cy="5494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is bootstrap?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321733" y="2834809"/>
            <a:ext cx="4092951" cy="30420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cs typeface="+mn-cs"/>
              </a:rPr>
              <a:t>It is a library for responsive, mobile-first projects with the world's most popular front-end component library.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cs typeface="+mn-cs"/>
              </a:rPr>
              <a:t>It is an open source toolkit for developing with HTML, CSS, and JS.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48275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86B9D198-D4E4-4CB6-BEE2-54E9BE6EBFBA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4091" y="2162236"/>
            <a:ext cx="1993686" cy="2533528"/>
            <a:chOff x="7807230" y="2012810"/>
            <a:chExt cx="3251252" cy="3459865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34CAB50-ADBF-4507-BD9E-118CC0FFFC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175122F-0AD8-477D-8078-E8D1BBB04C0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2D2D2D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b="1">
                <a:solidFill>
                  <a:schemeClr val="tx1"/>
                </a:solidFill>
                <a:cs typeface="+mj-cs"/>
              </a:rPr>
              <a:t>Advantages of Bootstrap</a:t>
            </a:r>
          </a:p>
        </p:txBody>
      </p:sp>
      <p:graphicFrame>
        <p:nvGraphicFramePr>
          <p:cNvPr id="16" name="Content Placeholder 1">
            <a:extLst>
              <a:ext uri="{FF2B5EF4-FFF2-40B4-BE49-F238E27FC236}">
                <a16:creationId xmlns:a16="http://schemas.microsoft.com/office/drawing/2014/main" id="{6C1AFE79-F33E-448D-A577-F0A7C6B98715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531838405"/>
              </p:ext>
            </p:extLst>
          </p:nvPr>
        </p:nvGraphicFramePr>
        <p:xfrm>
          <a:off x="838201" y="2015734"/>
          <a:ext cx="7291667" cy="3450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2" descr="Image result for advantages">
            <a:extLst>
              <a:ext uri="{FF2B5EF4-FFF2-40B4-BE49-F238E27FC236}">
                <a16:creationId xmlns:a16="http://schemas.microsoft.com/office/drawing/2014/main" id="{02A2EA07-DDF8-4C65-953D-0C77EF736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092" y="2695909"/>
            <a:ext cx="1779684" cy="1466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7272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1BA3ECD-D44A-45A6-A4C1-385BF97CB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4EFB51B-F764-4E12-8D61-1033977283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 descr="Image result for Thank you">
            <a:extLst>
              <a:ext uri="{FF2B5EF4-FFF2-40B4-BE49-F238E27FC236}">
                <a16:creationId xmlns:a16="http://schemas.microsoft.com/office/drawing/2014/main" id="{C63B93D0-317D-4A91-BB8F-41F82FD29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874" y="265814"/>
            <a:ext cx="11451266" cy="640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8337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device&#10;&#10;Description generated with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" y="1210355"/>
            <a:ext cx="3425609" cy="2192389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3003" t="2415" r="1758" b="3042"/>
          <a:stretch/>
        </p:blipFill>
        <p:spPr>
          <a:xfrm>
            <a:off x="4385729" y="1484313"/>
            <a:ext cx="3433324" cy="1644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3106"/>
          <a:stretch/>
        </p:blipFill>
        <p:spPr>
          <a:xfrm>
            <a:off x="8449725" y="654026"/>
            <a:ext cx="3423916" cy="33496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  <a:solidFill>
            <a:srgbClr val="FFFFFF"/>
          </a:solidFill>
          <a:ln w="38100">
            <a:solidFill>
              <a:srgbClr val="404040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>
                <a:solidFill>
                  <a:srgbClr val="404040"/>
                </a:solidFill>
              </a:rPr>
              <a:t>Introduction to Accessibility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3357102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3" descr="A picture containing food&#10;&#10;Description generated with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4821" y="1214667"/>
            <a:ext cx="2648371" cy="1979657"/>
          </a:xfrm>
          <a:prstGeom prst="rect">
            <a:avLst/>
          </a:prstGeom>
        </p:spPr>
      </p:pic>
      <p:sp>
        <p:nvSpPr>
          <p:cNvPr id="45" name="Rectangle 14">
            <a:extLst>
              <a:ext uri="{FF2B5EF4-FFF2-40B4-BE49-F238E27FC236}">
                <a16:creationId xmlns:a16="http://schemas.microsoft.com/office/drawing/2014/main" id="{7AE95D8F-9825-4222-8846-E3461598CC6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16">
            <a:extLst>
              <a:ext uri="{FF2B5EF4-FFF2-40B4-BE49-F238E27FC236}">
                <a16:creationId xmlns:a16="http://schemas.microsoft.com/office/drawing/2014/main" id="{3217665F-0036-444A-8D4A-33AF36A36A4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18">
            <a:extLst>
              <a:ext uri="{FF2B5EF4-FFF2-40B4-BE49-F238E27FC236}">
                <a16:creationId xmlns:a16="http://schemas.microsoft.com/office/drawing/2014/main" id="{DFDA47BC-3069-47F5-8257-24B3B1F76A08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2927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262" y="1536303"/>
            <a:ext cx="2659472" cy="13363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0143" y="1264868"/>
            <a:ext cx="2646677" cy="2083363"/>
          </a:xfrm>
          <a:prstGeom prst="rect">
            <a:avLst/>
          </a:prstGeom>
        </p:spPr>
      </p:pic>
      <p:cxnSp>
        <p:nvCxnSpPr>
          <p:cNvPr id="48" name="Straight Connector 20">
            <a:extLst>
              <a:ext uri="{FF2B5EF4-FFF2-40B4-BE49-F238E27FC236}">
                <a16:creationId xmlns:a16="http://schemas.microsoft.com/office/drawing/2014/main" id="{00C9EB70-BC82-414A-BF8D-AD7FC6727616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609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329" y="1559051"/>
            <a:ext cx="2648372" cy="1330806"/>
          </a:xfrm>
          <a:prstGeom prst="rect">
            <a:avLst/>
          </a:prstGeom>
        </p:spPr>
      </p:pic>
      <p:cxnSp>
        <p:nvCxnSpPr>
          <p:cNvPr id="49" name="Straight Connector 22">
            <a:extLst>
              <a:ext uri="{FF2B5EF4-FFF2-40B4-BE49-F238E27FC236}">
                <a16:creationId xmlns:a16="http://schemas.microsoft.com/office/drawing/2014/main" id="{942B920A-73AD-402A-8EEF-B88E1A9398B8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7686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b="1">
                <a:solidFill>
                  <a:srgbClr val="FFFFFF"/>
                </a:solidFill>
                <a:cs typeface="+mj-cs"/>
              </a:rPr>
              <a:t>Accessibility development: Benefits</a:t>
            </a:r>
          </a:p>
        </p:txBody>
      </p:sp>
    </p:spTree>
    <p:extLst>
      <p:ext uri="{BB962C8B-B14F-4D97-AF65-F5344CB8AC3E}">
        <p14:creationId xmlns:p14="http://schemas.microsoft.com/office/powerpoint/2010/main" val="6517930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46E8F12-06B4-4D6B-866C-1743B253C8C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8370" y="3966828"/>
            <a:ext cx="3339958" cy="2891173"/>
          </a:xfrm>
          <a:custGeom>
            <a:avLst/>
            <a:gdLst>
              <a:gd name="connsiteX0" fmla="*/ 2002536 w 3339958"/>
              <a:gd name="connsiteY0" fmla="*/ 0 h 2891173"/>
              <a:gd name="connsiteX1" fmla="*/ 3276335 w 3339958"/>
              <a:gd name="connsiteY1" fmla="*/ 457282 h 2891173"/>
              <a:gd name="connsiteX2" fmla="*/ 3339958 w 3339958"/>
              <a:gd name="connsiteY2" fmla="*/ 515107 h 2891173"/>
              <a:gd name="connsiteX3" fmla="*/ 3339958 w 3339958"/>
              <a:gd name="connsiteY3" fmla="*/ 2891173 h 2891173"/>
              <a:gd name="connsiteX4" fmla="*/ 209954 w 3339958"/>
              <a:gd name="connsiteY4" fmla="*/ 2891173 h 2891173"/>
              <a:gd name="connsiteX5" fmla="*/ 157369 w 3339958"/>
              <a:gd name="connsiteY5" fmla="*/ 2782014 h 2891173"/>
              <a:gd name="connsiteX6" fmla="*/ 0 w 3339958"/>
              <a:gd name="connsiteY6" fmla="*/ 2002536 h 2891173"/>
              <a:gd name="connsiteX7" fmla="*/ 2002536 w 3339958"/>
              <a:gd name="connsiteY7" fmla="*/ 0 h 2891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39958" h="2891173">
                <a:moveTo>
                  <a:pt x="2002536" y="0"/>
                </a:moveTo>
                <a:cubicBezTo>
                  <a:pt x="2486398" y="0"/>
                  <a:pt x="2930179" y="171609"/>
                  <a:pt x="3276335" y="457282"/>
                </a:cubicBezTo>
                <a:lnTo>
                  <a:pt x="3339958" y="515107"/>
                </a:lnTo>
                <a:lnTo>
                  <a:pt x="3339958" y="2891173"/>
                </a:lnTo>
                <a:lnTo>
                  <a:pt x="209954" y="2891173"/>
                </a:lnTo>
                <a:lnTo>
                  <a:pt x="157369" y="2782014"/>
                </a:lnTo>
                <a:cubicBezTo>
                  <a:pt x="56036" y="2542434"/>
                  <a:pt x="0" y="2279029"/>
                  <a:pt x="0" y="2002536"/>
                </a:cubicBezTo>
                <a:cubicBezTo>
                  <a:pt x="0" y="896566"/>
                  <a:pt x="896566" y="0"/>
                  <a:pt x="2002536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CB8E572-32F0-4C78-B268-2702C859FDB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3660" y="2557569"/>
            <a:ext cx="3072384" cy="307238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FC6224A-7B8A-4699-99DC-A6C9CD6171C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4932" y="1"/>
            <a:ext cx="4077068" cy="3445261"/>
          </a:xfrm>
          <a:custGeom>
            <a:avLst/>
            <a:gdLst>
              <a:gd name="connsiteX0" fmla="*/ 250035 w 4077068"/>
              <a:gd name="connsiteY0" fmla="*/ 0 h 3445261"/>
              <a:gd name="connsiteX1" fmla="*/ 4077068 w 4077068"/>
              <a:gd name="connsiteY1" fmla="*/ 0 h 3445261"/>
              <a:gd name="connsiteX2" fmla="*/ 4077068 w 4077068"/>
              <a:gd name="connsiteY2" fmla="*/ 2743040 h 3445261"/>
              <a:gd name="connsiteX3" fmla="*/ 4074154 w 4077068"/>
              <a:gd name="connsiteY3" fmla="*/ 2746247 h 3445261"/>
              <a:gd name="connsiteX4" fmla="*/ 2386584 w 4077068"/>
              <a:gd name="connsiteY4" fmla="*/ 3445261 h 3445261"/>
              <a:gd name="connsiteX5" fmla="*/ 0 w 4077068"/>
              <a:gd name="connsiteY5" fmla="*/ 1058677 h 3445261"/>
              <a:gd name="connsiteX6" fmla="*/ 187550 w 4077068"/>
              <a:gd name="connsiteY6" fmla="*/ 129711 h 344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7068" h="3445261">
                <a:moveTo>
                  <a:pt x="250035" y="0"/>
                </a:moveTo>
                <a:lnTo>
                  <a:pt x="4077068" y="0"/>
                </a:lnTo>
                <a:lnTo>
                  <a:pt x="4077068" y="2743040"/>
                </a:lnTo>
                <a:lnTo>
                  <a:pt x="4074154" y="2746247"/>
                </a:lnTo>
                <a:cubicBezTo>
                  <a:pt x="3642267" y="3178134"/>
                  <a:pt x="3045621" y="3445261"/>
                  <a:pt x="2386584" y="3445261"/>
                </a:cubicBezTo>
                <a:cubicBezTo>
                  <a:pt x="1068510" y="3445261"/>
                  <a:pt x="0" y="2376751"/>
                  <a:pt x="0" y="1058677"/>
                </a:cubicBezTo>
                <a:cubicBezTo>
                  <a:pt x="0" y="729159"/>
                  <a:pt x="66782" y="415238"/>
                  <a:pt x="187550" y="129711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4A709FC-1ADC-45CD-856D-3B1A50C5838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495" y="197110"/>
            <a:ext cx="2020824" cy="202082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611C424-EB44-492D-9C48-78BB0D5DC97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38252" y="2722161"/>
            <a:ext cx="2743200" cy="2743200"/>
          </a:xfrm>
          <a:custGeom>
            <a:avLst/>
            <a:gdLst>
              <a:gd name="connsiteX0" fmla="*/ 1371600 w 2743200"/>
              <a:gd name="connsiteY0" fmla="*/ 0 h 2743200"/>
              <a:gd name="connsiteX1" fmla="*/ 2743200 w 2743200"/>
              <a:gd name="connsiteY1" fmla="*/ 1371600 h 2743200"/>
              <a:gd name="connsiteX2" fmla="*/ 1371600 w 2743200"/>
              <a:gd name="connsiteY2" fmla="*/ 2743200 h 2743200"/>
              <a:gd name="connsiteX3" fmla="*/ 0 w 2743200"/>
              <a:gd name="connsiteY3" fmla="*/ 1371600 h 2743200"/>
              <a:gd name="connsiteX4" fmla="*/ 1371600 w 2743200"/>
              <a:gd name="connsiteY4" fmla="*/ 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43200" h="2743200">
                <a:moveTo>
                  <a:pt x="1371600" y="0"/>
                </a:moveTo>
                <a:cubicBezTo>
                  <a:pt x="2129114" y="0"/>
                  <a:pt x="2743200" y="614087"/>
                  <a:pt x="2743200" y="1371600"/>
                </a:cubicBezTo>
                <a:cubicBezTo>
                  <a:pt x="2743200" y="2129114"/>
                  <a:pt x="2129114" y="2743200"/>
                  <a:pt x="1371600" y="2743200"/>
                </a:cubicBezTo>
                <a:cubicBezTo>
                  <a:pt x="614087" y="2743200"/>
                  <a:pt x="0" y="2129114"/>
                  <a:pt x="0" y="1371600"/>
                </a:cubicBezTo>
                <a:cubicBezTo>
                  <a:pt x="0" y="614087"/>
                  <a:pt x="614087" y="0"/>
                  <a:pt x="13716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CC324B9-DFFF-42F1-8D81-AAD42554BDA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09416" y="4131546"/>
            <a:ext cx="3178912" cy="2726454"/>
          </a:xfrm>
          <a:custGeom>
            <a:avLst/>
            <a:gdLst>
              <a:gd name="connsiteX0" fmla="*/ 1837818 w 3178912"/>
              <a:gd name="connsiteY0" fmla="*/ 0 h 2726454"/>
              <a:gd name="connsiteX1" fmla="*/ 3137352 w 3178912"/>
              <a:gd name="connsiteY1" fmla="*/ 538285 h 2726454"/>
              <a:gd name="connsiteX2" fmla="*/ 3178912 w 3178912"/>
              <a:gd name="connsiteY2" fmla="*/ 584013 h 2726454"/>
              <a:gd name="connsiteX3" fmla="*/ 3178912 w 3178912"/>
              <a:gd name="connsiteY3" fmla="*/ 2726454 h 2726454"/>
              <a:gd name="connsiteX4" fmla="*/ 229483 w 3178912"/>
              <a:gd name="connsiteY4" fmla="*/ 2726454 h 2726454"/>
              <a:gd name="connsiteX5" fmla="*/ 221815 w 3178912"/>
              <a:gd name="connsiteY5" fmla="*/ 2713832 h 2726454"/>
              <a:gd name="connsiteX6" fmla="*/ 0 w 3178912"/>
              <a:gd name="connsiteY6" fmla="*/ 1837818 h 2726454"/>
              <a:gd name="connsiteX7" fmla="*/ 1837818 w 3178912"/>
              <a:gd name="connsiteY7" fmla="*/ 0 h 2726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8912" h="2726454">
                <a:moveTo>
                  <a:pt x="1837818" y="0"/>
                </a:moveTo>
                <a:cubicBezTo>
                  <a:pt x="2345318" y="0"/>
                  <a:pt x="2804772" y="205705"/>
                  <a:pt x="3137352" y="538285"/>
                </a:cubicBezTo>
                <a:lnTo>
                  <a:pt x="3178912" y="584013"/>
                </a:lnTo>
                <a:lnTo>
                  <a:pt x="3178912" y="2726454"/>
                </a:lnTo>
                <a:lnTo>
                  <a:pt x="229483" y="2726454"/>
                </a:lnTo>
                <a:lnTo>
                  <a:pt x="221815" y="2713832"/>
                </a:lnTo>
                <a:cubicBezTo>
                  <a:pt x="80353" y="2453425"/>
                  <a:pt x="0" y="2155005"/>
                  <a:pt x="0" y="1837818"/>
                </a:cubicBezTo>
                <a:cubicBezTo>
                  <a:pt x="0" y="822819"/>
                  <a:pt x="822819" y="0"/>
                  <a:pt x="1837818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9156A24-128C-4054-AAFF-F8CA5BA0E79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8624" y="3"/>
            <a:ext cx="3913376" cy="3281569"/>
          </a:xfrm>
          <a:custGeom>
            <a:avLst/>
            <a:gdLst>
              <a:gd name="connsiteX0" fmla="*/ 267865 w 3913376"/>
              <a:gd name="connsiteY0" fmla="*/ 0 h 3281569"/>
              <a:gd name="connsiteX1" fmla="*/ 3913376 w 3913376"/>
              <a:gd name="connsiteY1" fmla="*/ 0 h 3281569"/>
              <a:gd name="connsiteX2" fmla="*/ 3913376 w 3913376"/>
              <a:gd name="connsiteY2" fmla="*/ 2499938 h 3281569"/>
              <a:gd name="connsiteX3" fmla="*/ 3794714 w 3913376"/>
              <a:gd name="connsiteY3" fmla="*/ 2630499 h 3281569"/>
              <a:gd name="connsiteX4" fmla="*/ 2222892 w 3913376"/>
              <a:gd name="connsiteY4" fmla="*/ 3281569 h 3281569"/>
              <a:gd name="connsiteX5" fmla="*/ 0 w 3913376"/>
              <a:gd name="connsiteY5" fmla="*/ 1058677 h 3281569"/>
              <a:gd name="connsiteX6" fmla="*/ 174686 w 3913376"/>
              <a:gd name="connsiteY6" fmla="*/ 193427 h 32815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13376" h="3281569">
                <a:moveTo>
                  <a:pt x="267865" y="0"/>
                </a:moveTo>
                <a:lnTo>
                  <a:pt x="3913376" y="0"/>
                </a:lnTo>
                <a:lnTo>
                  <a:pt x="3913376" y="2499938"/>
                </a:lnTo>
                <a:lnTo>
                  <a:pt x="3794714" y="2630499"/>
                </a:lnTo>
                <a:cubicBezTo>
                  <a:pt x="3392450" y="3032763"/>
                  <a:pt x="2836727" y="3281569"/>
                  <a:pt x="2222892" y="3281569"/>
                </a:cubicBezTo>
                <a:cubicBezTo>
                  <a:pt x="995223" y="3281569"/>
                  <a:pt x="0" y="2286346"/>
                  <a:pt x="0" y="1058677"/>
                </a:cubicBezTo>
                <a:cubicBezTo>
                  <a:pt x="0" y="751760"/>
                  <a:pt x="62202" y="459370"/>
                  <a:pt x="174686" y="19342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E67272E-0E66-4396-9C0C-4E154CCE205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0087" y="361702"/>
            <a:ext cx="1691640" cy="1691640"/>
          </a:xfrm>
          <a:custGeom>
            <a:avLst/>
            <a:gdLst>
              <a:gd name="connsiteX0" fmla="*/ 845820 w 1691640"/>
              <a:gd name="connsiteY0" fmla="*/ 0 h 1691640"/>
              <a:gd name="connsiteX1" fmla="*/ 1691640 w 1691640"/>
              <a:gd name="connsiteY1" fmla="*/ 845820 h 1691640"/>
              <a:gd name="connsiteX2" fmla="*/ 845820 w 1691640"/>
              <a:gd name="connsiteY2" fmla="*/ 1691640 h 1691640"/>
              <a:gd name="connsiteX3" fmla="*/ 0 w 1691640"/>
              <a:gd name="connsiteY3" fmla="*/ 845820 h 1691640"/>
              <a:gd name="connsiteX4" fmla="*/ 845820 w 1691640"/>
              <a:gd name="connsiteY4" fmla="*/ 0 h 1691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91640" h="1691640">
                <a:moveTo>
                  <a:pt x="845820" y="0"/>
                </a:moveTo>
                <a:cubicBezTo>
                  <a:pt x="1312954" y="0"/>
                  <a:pt x="1691640" y="378686"/>
                  <a:pt x="1691640" y="845820"/>
                </a:cubicBezTo>
                <a:cubicBezTo>
                  <a:pt x="1691640" y="1312954"/>
                  <a:pt x="1312954" y="1691640"/>
                  <a:pt x="845820" y="1691640"/>
                </a:cubicBezTo>
                <a:cubicBezTo>
                  <a:pt x="378687" y="1691640"/>
                  <a:pt x="0" y="1312954"/>
                  <a:pt x="0" y="845820"/>
                </a:cubicBezTo>
                <a:cubicBezTo>
                  <a:pt x="0" y="378686"/>
                  <a:pt x="378687" y="0"/>
                  <a:pt x="84582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close up of a keyboard&#10;&#10;Description generated with high confidence"/>
          <p:cNvPicPr>
            <a:picLocks noChangeAspect="1"/>
          </p:cNvPicPr>
          <p:nvPr/>
        </p:nvPicPr>
        <p:blipFill rotWithShape="1">
          <a:blip r:embed="rId3"/>
          <a:srcRect r="2585" b="3031"/>
          <a:stretch/>
        </p:blipFill>
        <p:spPr>
          <a:xfrm>
            <a:off x="9041015" y="555216"/>
            <a:ext cx="2730354" cy="1691864"/>
          </a:xfrm>
          <a:prstGeom prst="rect">
            <a:avLst/>
          </a:prstGeom>
        </p:spPr>
      </p:pic>
      <p:pic>
        <p:nvPicPr>
          <p:cNvPr id="4" name="Picture 3" descr="A picture containing weapon&#10;&#10;Description generated with very high confiden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5728" y="786635"/>
            <a:ext cx="1100358" cy="8417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5043" y="3371788"/>
            <a:ext cx="1789619" cy="14439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77400" y="5518875"/>
            <a:ext cx="2208230" cy="5354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1098" y="1396289"/>
            <a:ext cx="462434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>
                <a:solidFill>
                  <a:schemeClr val="tx1"/>
                </a:solidFill>
                <a:cs typeface="+mj-cs"/>
              </a:rPr>
              <a:t>Assistive 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543" y="2871982"/>
            <a:ext cx="4558309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/>
                </a:solidFill>
                <a:cs typeface="+mn-cs"/>
              </a:rPr>
              <a:t>Screen reader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/>
                </a:solidFill>
                <a:cs typeface="+mn-cs"/>
              </a:rPr>
              <a:t>Screen magnifier</a:t>
            </a:r>
            <a:endParaRPr lang="en-US" sz="1800" b="1">
              <a:solidFill>
                <a:schemeClr val="tx1"/>
              </a:solidFill>
              <a:cs typeface="+mn-cs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/>
                </a:solidFill>
                <a:cs typeface="+mn-cs"/>
              </a:rPr>
              <a:t>Speech recognition software 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/>
                </a:solidFill>
                <a:cs typeface="+mn-cs"/>
              </a:rPr>
              <a:t>Alternative input devices </a:t>
            </a:r>
          </a:p>
        </p:txBody>
      </p:sp>
    </p:spTree>
    <p:extLst>
      <p:ext uri="{BB962C8B-B14F-4D97-AF65-F5344CB8AC3E}">
        <p14:creationId xmlns:p14="http://schemas.microsoft.com/office/powerpoint/2010/main" val="418633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004">
            <a:extLst>
              <a:ext uri="{FF2B5EF4-FFF2-40B4-BE49-F238E27FC236}">
                <a16:creationId xmlns:a16="http://schemas.microsoft.com/office/drawing/2014/main" id="{E87E979D-2922-4A09-B61D-1F9FD14DAC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" r="4674" b="2353"/>
          <a:stretch/>
        </p:blipFill>
        <p:spPr bwMode="auto">
          <a:xfrm>
            <a:off x="20506" y="1715212"/>
            <a:ext cx="6033464" cy="3596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94BC817-9389-45BE-8241-8C4FA7F4BAC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AA19BD3-9C6A-4250-A744-B73D4831E0B1}"/>
              </a:ext>
            </a:extLst>
          </p:cNvPr>
          <p:cNvSpPr/>
          <p:nvPr/>
        </p:nvSpPr>
        <p:spPr>
          <a:xfrm>
            <a:off x="6095999" y="278845"/>
            <a:ext cx="671686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latin typeface="+mj-lt"/>
                <a:ea typeface="+mj-ea"/>
                <a:cs typeface="+mj-cs"/>
              </a:rPr>
              <a:t>Features of Accessible Websites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D197356-4A39-44F8-81CE-AD45F78BBD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76737" y="1530546"/>
            <a:ext cx="5189026" cy="4710649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Good use of HTML headings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Accessible with keyboard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Accessible images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Accessible menus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Accessible forms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Accessible tables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Effective use of color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Meaningful link text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ARIA landmark roles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ARIA for web applications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232ECAE-C28E-4C86-803D-37246F5D8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520" y="132347"/>
            <a:ext cx="5199617" cy="1121021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Principles of WCAG 2.O</a:t>
            </a:r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086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Top Corners Rounded 8">
            <a:extLst>
              <a:ext uri="{FF2B5EF4-FFF2-40B4-BE49-F238E27FC236}">
                <a16:creationId xmlns:a16="http://schemas.microsoft.com/office/drawing/2014/main" id="{76E6212F-EB21-4328-8386-832840CB43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9E74304E-CF2D-41E1-92CF-7FC508311B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717401F-8127-4697-8085-3D6C69B5D25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4559531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shot of a cell phone&#10;&#10;Description generated with very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3767" y="864472"/>
            <a:ext cx="6542117" cy="49720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315" y="1122363"/>
            <a:ext cx="3971220" cy="324938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0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Web Content Accessibility Guidelines(WCAG) 2.0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314" y="4714874"/>
            <a:ext cx="3971221" cy="12408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</a:pPr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2286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Rectangle 70">
            <a:extLst>
              <a:ext uri="{FF2B5EF4-FFF2-40B4-BE49-F238E27FC236}">
                <a16:creationId xmlns:a16="http://schemas.microsoft.com/office/drawing/2014/main" id="{823AC064-BC96-4F32-8AE1-B2FD387548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103" name="Straight Connector 72">
            <a:extLst>
              <a:ext uri="{FF2B5EF4-FFF2-40B4-BE49-F238E27FC236}">
                <a16:creationId xmlns:a16="http://schemas.microsoft.com/office/drawing/2014/main" id="{7E7C77BC-7138-40B1-A15B-20F57A49462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Image result for cross platform">
            <a:extLst>
              <a:ext uri="{FF2B5EF4-FFF2-40B4-BE49-F238E27FC236}">
                <a16:creationId xmlns:a16="http://schemas.microsoft.com/office/drawing/2014/main" id="{B7344F46-52FF-44AA-9119-E52BB3FC1A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919" y="307731"/>
            <a:ext cx="10185062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Cross platform development</a:t>
            </a:r>
          </a:p>
        </p:txBody>
      </p:sp>
    </p:spTree>
    <p:extLst>
      <p:ext uri="{BB962C8B-B14F-4D97-AF65-F5344CB8AC3E}">
        <p14:creationId xmlns:p14="http://schemas.microsoft.com/office/powerpoint/2010/main" val="817472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6" name="Rectangle 70">
            <a:extLst>
              <a:ext uri="{FF2B5EF4-FFF2-40B4-BE49-F238E27FC236}">
                <a16:creationId xmlns:a16="http://schemas.microsoft.com/office/drawing/2014/main" id="{99899462-FC16-43B0-966B-FCA26345071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27" name="Straight Connector 72">
            <a:extLst>
              <a:ext uri="{FF2B5EF4-FFF2-40B4-BE49-F238E27FC236}">
                <a16:creationId xmlns:a16="http://schemas.microsoft.com/office/drawing/2014/main" id="{AAFEA932-2DF1-410C-A00A-7A1E7DBF751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Image result for UI logo">
            <a:extLst>
              <a:ext uri="{FF2B5EF4-FFF2-40B4-BE49-F238E27FC236}">
                <a16:creationId xmlns:a16="http://schemas.microsoft.com/office/drawing/2014/main" id="{61CECE03-4EE4-404C-94A3-60432E7C33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300" y="478232"/>
            <a:ext cx="2789902" cy="2789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BC60B66-65FF-43E8-92E4-A1070A3B8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886" y="3862616"/>
            <a:ext cx="3662730" cy="224342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b="1">
                <a:solidFill>
                  <a:srgbClr val="FFFFFF"/>
                </a:solidFill>
                <a:cs typeface="+mj-cs"/>
              </a:rPr>
              <a:t>Responsive UI &amp; Mobile first approach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5297762" y="2799889"/>
            <a:ext cx="5747187" cy="29875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rgbClr val="FFFFFF"/>
                </a:solidFill>
                <a:cs typeface="+mn-cs"/>
              </a:rPr>
              <a:t>Responsive</a:t>
            </a:r>
            <a:r>
              <a:rPr lang="en-US" sz="1500">
                <a:solidFill>
                  <a:srgbClr val="FFFFFF"/>
                </a:solidFill>
                <a:cs typeface="+mn-cs"/>
              </a:rPr>
              <a:t> - Flexible layouts, flexible images and cascading style sheet media queries.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rgbClr val="FFFFFF"/>
                </a:solidFill>
                <a:cs typeface="+mn-cs"/>
              </a:rPr>
              <a:t>Mobile first</a:t>
            </a:r>
            <a:r>
              <a:rPr lang="en-US" sz="1500">
                <a:solidFill>
                  <a:srgbClr val="FFFFFF"/>
                </a:solidFill>
                <a:cs typeface="+mn-cs"/>
              </a:rPr>
              <a:t> </a:t>
            </a:r>
            <a:r>
              <a:rPr lang="en-US" sz="1500" b="1">
                <a:solidFill>
                  <a:srgbClr val="FFFFFF"/>
                </a:solidFill>
                <a:cs typeface="+mn-cs"/>
              </a:rPr>
              <a:t>approach</a:t>
            </a:r>
            <a:r>
              <a:rPr lang="en-US" sz="1500">
                <a:solidFill>
                  <a:srgbClr val="FFFFFF"/>
                </a:solidFill>
                <a:cs typeface="+mn-cs"/>
              </a:rPr>
              <a:t> - Design for smaller screens first – progressive enhancement.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500">
              <a:solidFill>
                <a:srgbClr val="FFFFFF"/>
              </a:solidFill>
              <a:cs typeface="+mn-cs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rgbClr val="FFFFFF"/>
                </a:solidFill>
                <a:cs typeface="+mn-cs"/>
              </a:rPr>
              <a:t>Is there a difference between the two?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>
                <a:solidFill>
                  <a:srgbClr val="FFFFFF"/>
                </a:solidFill>
                <a:cs typeface="+mn-cs"/>
              </a:rPr>
              <a:t>mobile-first is actually a design strategy	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500">
                <a:solidFill>
                  <a:srgbClr val="FFFFFF"/>
                </a:solidFill>
                <a:cs typeface="+mn-cs"/>
              </a:rPr>
              <a:t>responsiveness is the result of a technical approach</a:t>
            </a:r>
            <a:endParaRPr lang="en-US" sz="1500" b="1">
              <a:solidFill>
                <a:srgbClr val="FFFFFF"/>
              </a:solidFill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5548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7FA33FF-088D-4F16-95A2-2C64D353DEA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76EFB1-01CF-419F-ABF1-2AF02BBFCBD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6141396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9DEA15-78BD-4750-AA18-B9F28A6D5A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604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 descr="A close up of a logo&#10;&#10;Description generated with high confidence">
            <a:extLst>
              <a:ext uri="{FF2B5EF4-FFF2-40B4-BE49-F238E27FC236}">
                <a16:creationId xmlns:a16="http://schemas.microsoft.com/office/drawing/2014/main" id="{3BCD2C12-7462-47FF-9F6A-8347D6509A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4" r="11732"/>
          <a:stretch/>
        </p:blipFill>
        <p:spPr>
          <a:xfrm>
            <a:off x="1110321" y="484632"/>
            <a:ext cx="3875358" cy="573328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Mobile first and responsive UI’s?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4294967295"/>
          </p:nvPr>
        </p:nvSpPr>
        <p:spPr>
          <a:xfrm>
            <a:off x="6391903" y="2121763"/>
            <a:ext cx="5235490" cy="377301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endParaRPr lang="en-US" sz="2000" b="1"/>
          </a:p>
          <a:p>
            <a:r>
              <a:rPr lang="en-US" sz="2000" b="1"/>
              <a:t>Did you know ??</a:t>
            </a:r>
          </a:p>
          <a:p>
            <a:pPr marL="342900"/>
            <a:r>
              <a:rPr lang="en-US" sz="2000"/>
              <a:t>68 million Google searches are carried out on mobile devices every hour around the globe? </a:t>
            </a:r>
          </a:p>
          <a:p>
            <a:pPr marL="68580"/>
            <a:r>
              <a:rPr lang="en-US" sz="2000"/>
              <a:t>What’s more: 69% of travelers start their online searches on a mobile device! </a:t>
            </a:r>
          </a:p>
          <a:p>
            <a:pPr marL="342900"/>
            <a:r>
              <a:rPr lang="en-US" sz="2000"/>
              <a:t>In fact, mobile bookings in the travel industry grew by 1700% between 2011 and 2015, moving from 1% to 18% of online revenues. 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8678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Sabre 2017">
      <a:dk1>
        <a:srgbClr val="000000"/>
      </a:dk1>
      <a:lt1>
        <a:srgbClr val="FFFFFF"/>
      </a:lt1>
      <a:dk2>
        <a:srgbClr val="333333"/>
      </a:dk2>
      <a:lt2>
        <a:srgbClr val="E5E5E5"/>
      </a:lt2>
      <a:accent1>
        <a:srgbClr val="E50000"/>
      </a:accent1>
      <a:accent2>
        <a:srgbClr val="1A4D66"/>
      </a:accent2>
      <a:accent3>
        <a:srgbClr val="31B98E"/>
      </a:accent3>
      <a:accent4>
        <a:srgbClr val="9DD7D8"/>
      </a:accent4>
      <a:accent5>
        <a:srgbClr val="E5E53E"/>
      </a:accent5>
      <a:accent6>
        <a:srgbClr val="3399CC"/>
      </a:accent6>
      <a:hlink>
        <a:srgbClr val="3399CC"/>
      </a:hlink>
      <a:folHlink>
        <a:srgbClr val="3399CC"/>
      </a:folHlink>
    </a:clrScheme>
    <a:fontScheme name="Sabre (Town Hall)">
      <a:majorFont>
        <a:latin typeface="Roboto Light"/>
        <a:ea typeface=""/>
        <a:cs typeface="Angsana New"/>
      </a:majorFont>
      <a:minorFont>
        <a:latin typeface="Roboto"/>
        <a:ea typeface=""/>
        <a:cs typeface="Roboto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lIns="0" tIns="0" rIns="0" bIns="0" rtlCol="0" anchor="ctr"/>
      <a:lstStyle>
        <a:defPPr algn="ctr">
          <a:defRPr sz="1400" dirty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smtClean="0">
            <a:solidFill>
              <a:schemeClr val="bg1">
                <a:lumMod val="50000"/>
              </a:schemeClr>
            </a:solidFill>
            <a:latin typeface="+mj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abre-ppt-template.pptx" id="{0E41A8A1-76D4-4F7D-AAD3-90F150C48952}" vid="{99F48E41-BF95-43DD-8707-D0230E63A4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Roboto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Roboto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sabre-ppt-template</Template>
  <TotalTime>49</TotalTime>
  <Words>187</Words>
  <Application>Microsoft Office PowerPoint</Application>
  <PresentationFormat>Widescreen</PresentationFormat>
  <Paragraphs>53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Roboto Medium</vt:lpstr>
      <vt:lpstr>Angsana New</vt:lpstr>
      <vt:lpstr>Roboto Light</vt:lpstr>
      <vt:lpstr>Roboto</vt:lpstr>
      <vt:lpstr>Arial</vt:lpstr>
      <vt:lpstr>Office Theme</vt:lpstr>
      <vt:lpstr>Web Accessibility  And  Cross Platform Development</vt:lpstr>
      <vt:lpstr>Introduction to Accessibility Web Development</vt:lpstr>
      <vt:lpstr>Accessibility development: Benefits</vt:lpstr>
      <vt:lpstr>Assistive technology</vt:lpstr>
      <vt:lpstr>Principles of WCAG 2.O </vt:lpstr>
      <vt:lpstr>Web Content Accessibility Guidelines(WCAG) 2.0</vt:lpstr>
      <vt:lpstr>Cross platform development</vt:lpstr>
      <vt:lpstr>Responsive UI &amp; Mobile first approach</vt:lpstr>
      <vt:lpstr>Why Mobile first and responsive UI’s?</vt:lpstr>
      <vt:lpstr>What is bootstrap?</vt:lpstr>
      <vt:lpstr>Advantages of Bootstrap</vt:lpstr>
      <vt:lpstr>PowerPoint Presentation</vt:lpstr>
    </vt:vector>
  </TitlesOfParts>
  <Company>Sabre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Please verify the font was embedded</dc:title>
  <dc:creator>D'Costa, Rahul Cajetan</dc:creator>
  <cp:lastModifiedBy>D'Costa, Rahul Cajetan</cp:lastModifiedBy>
  <cp:revision>19</cp:revision>
  <cp:lastPrinted>2017-04-06T13:59:14Z</cp:lastPrinted>
  <dcterms:created xsi:type="dcterms:W3CDTF">2018-04-19T09:43:36Z</dcterms:created>
  <dcterms:modified xsi:type="dcterms:W3CDTF">2018-04-20T06:07:27Z</dcterms:modified>
</cp:coreProperties>
</file>

<file path=docProps/thumbnail.jpeg>
</file>